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7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83" r:id="rId6"/>
    <p:sldId id="271" r:id="rId7"/>
    <p:sldId id="272" r:id="rId8"/>
    <p:sldId id="273" r:id="rId9"/>
    <p:sldId id="277" r:id="rId10"/>
    <p:sldId id="268" r:id="rId11"/>
    <p:sldId id="284" r:id="rId12"/>
    <p:sldId id="285" r:id="rId13"/>
    <p:sldId id="278" r:id="rId14"/>
    <p:sldId id="281" r:id="rId15"/>
    <p:sldId id="279" r:id="rId16"/>
    <p:sldId id="286" r:id="rId17"/>
  </p:sldIdLst>
  <p:sldSz cx="9144000" cy="6858000" type="screen4x3"/>
  <p:notesSz cx="6834188" cy="9979025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76503D37-3830-4F37-8FDF-58B47BB06E18}">
  <a:tblStyle styleId="{76503D37-3830-4F37-8FDF-58B47BB06E18}" styleName="Table_0"/>
  <a:tblStyle styleId="{3BE3E698-6174-44AF-8174-29A6D11B73EA}" styleName="Table_1">
    <a:wholeTbl>
      <a:tcStyle>
        <a:tcBdr>
          <a:lef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  <a:tblStyle styleId="{F81C67CB-E2D4-4F53-9288-03A6CAFBA80E}" styleName="Table_2"/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0"/>
  </p:normalViewPr>
  <p:slideViewPr>
    <p:cSldViewPr>
      <p:cViewPr>
        <p:scale>
          <a:sx n="75" d="100"/>
          <a:sy n="75" d="100"/>
        </p:scale>
        <p:origin x="-123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AB9CF7-C1AC-468A-B6F0-B8F5A3C79D3E}" type="doc">
      <dgm:prSet loTypeId="urn:microsoft.com/office/officeart/2005/8/layout/hierarchy5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E445647-DDC9-486F-8E24-A927D3CABEF3}">
      <dgm:prSet phldrT="[Текст]" custT="1"/>
      <dgm:spPr/>
      <dgm:t>
        <a:bodyPr/>
        <a:lstStyle/>
        <a:p>
          <a:r>
            <a:rPr lang="ru-RU" sz="2400" b="1" dirty="0" smtClean="0"/>
            <a:t>Сетевые проекты</a:t>
          </a:r>
          <a:endParaRPr lang="ru-RU" sz="2400" b="1" dirty="0"/>
        </a:p>
      </dgm:t>
    </dgm:pt>
    <dgm:pt modelId="{5FA1DD51-3E18-43D8-934D-803B0FC96889}" type="parTrans" cxnId="{423DED37-63C3-4991-BF04-EC2E7ACF470C}">
      <dgm:prSet/>
      <dgm:spPr/>
      <dgm:t>
        <a:bodyPr/>
        <a:lstStyle/>
        <a:p>
          <a:endParaRPr lang="ru-RU"/>
        </a:p>
      </dgm:t>
    </dgm:pt>
    <dgm:pt modelId="{293D59F6-8D88-4D00-9FD1-22F07E72613E}" type="sibTrans" cxnId="{423DED37-63C3-4991-BF04-EC2E7ACF470C}">
      <dgm:prSet/>
      <dgm:spPr/>
      <dgm:t>
        <a:bodyPr/>
        <a:lstStyle/>
        <a:p>
          <a:endParaRPr lang="ru-RU"/>
        </a:p>
      </dgm:t>
    </dgm:pt>
    <dgm:pt modelId="{D1D1154B-C248-4C0A-BDFB-D1C4C524F74F}">
      <dgm:prSet phldrT="[Текст]" custT="1"/>
      <dgm:spPr/>
      <dgm:t>
        <a:bodyPr/>
        <a:lstStyle/>
        <a:p>
          <a:r>
            <a:rPr lang="ru-RU" sz="2400" b="1" dirty="0" smtClean="0"/>
            <a:t>Мы помним</a:t>
          </a:r>
          <a:endParaRPr lang="ru-RU" sz="2400" b="1" dirty="0"/>
        </a:p>
      </dgm:t>
    </dgm:pt>
    <dgm:pt modelId="{3207A40E-D204-4F8C-8519-18A41718E767}" type="parTrans" cxnId="{266A9E36-462F-492C-A0C9-18DAB148B332}">
      <dgm:prSet/>
      <dgm:spPr/>
      <dgm:t>
        <a:bodyPr/>
        <a:lstStyle/>
        <a:p>
          <a:endParaRPr lang="ru-RU"/>
        </a:p>
      </dgm:t>
    </dgm:pt>
    <dgm:pt modelId="{212C7A76-2652-4CFC-8903-FE0948C91B64}" type="sibTrans" cxnId="{266A9E36-462F-492C-A0C9-18DAB148B332}">
      <dgm:prSet/>
      <dgm:spPr/>
      <dgm:t>
        <a:bodyPr/>
        <a:lstStyle/>
        <a:p>
          <a:endParaRPr lang="ru-RU"/>
        </a:p>
      </dgm:t>
    </dgm:pt>
    <dgm:pt modelId="{32C6257B-1BD2-4E4F-96D3-E6D6579C80C9}">
      <dgm:prSet phldrT="[Текст]" custT="1"/>
      <dgm:spPr/>
      <dgm:t>
        <a:bodyPr/>
        <a:lstStyle/>
        <a:p>
          <a:r>
            <a:rPr lang="ru-RU" sz="2400" b="1" dirty="0" smtClean="0"/>
            <a:t>Опубликовано 16 вики статей</a:t>
          </a:r>
          <a:endParaRPr lang="ru-RU" sz="2400" b="1" dirty="0"/>
        </a:p>
      </dgm:t>
    </dgm:pt>
    <dgm:pt modelId="{8EB2F1E1-12BC-419E-8059-DBD217A4AA9C}" type="parTrans" cxnId="{0C236630-0B47-4939-B09A-E6231B28D492}">
      <dgm:prSet/>
      <dgm:spPr/>
      <dgm:t>
        <a:bodyPr/>
        <a:lstStyle/>
        <a:p>
          <a:endParaRPr lang="ru-RU"/>
        </a:p>
      </dgm:t>
    </dgm:pt>
    <dgm:pt modelId="{EA3D259F-8FB2-4A1F-85B6-57F5E4107C93}" type="sibTrans" cxnId="{0C236630-0B47-4939-B09A-E6231B28D492}">
      <dgm:prSet/>
      <dgm:spPr/>
      <dgm:t>
        <a:bodyPr/>
        <a:lstStyle/>
        <a:p>
          <a:endParaRPr lang="ru-RU"/>
        </a:p>
      </dgm:t>
    </dgm:pt>
    <dgm:pt modelId="{A32EA0A7-C793-46BF-9E52-9774EA82CC93}">
      <dgm:prSet phldrT="[Текст]" custT="1"/>
      <dgm:spPr/>
      <dgm:t>
        <a:bodyPr/>
        <a:lstStyle/>
        <a:p>
          <a:r>
            <a:rPr lang="ru-RU" sz="2400" b="1" dirty="0" smtClean="0"/>
            <a:t>Наша классная семья</a:t>
          </a:r>
          <a:endParaRPr lang="ru-RU" sz="2400" b="1" dirty="0"/>
        </a:p>
      </dgm:t>
    </dgm:pt>
    <dgm:pt modelId="{12AF3BE3-CD99-4E71-B65A-04D0167DD208}" type="parTrans" cxnId="{850FD787-81B0-48E4-8B9F-3E14765ABE5A}">
      <dgm:prSet/>
      <dgm:spPr/>
      <dgm:t>
        <a:bodyPr/>
        <a:lstStyle/>
        <a:p>
          <a:endParaRPr lang="ru-RU"/>
        </a:p>
      </dgm:t>
    </dgm:pt>
    <dgm:pt modelId="{AB33D891-8A02-429F-A475-9E9393042273}" type="sibTrans" cxnId="{850FD787-81B0-48E4-8B9F-3E14765ABE5A}">
      <dgm:prSet/>
      <dgm:spPr/>
      <dgm:t>
        <a:bodyPr/>
        <a:lstStyle/>
        <a:p>
          <a:endParaRPr lang="ru-RU"/>
        </a:p>
      </dgm:t>
    </dgm:pt>
    <dgm:pt modelId="{06134264-45AB-453A-8D93-707349C1D7F6}">
      <dgm:prSet phldrT="[Текст]" custT="1"/>
      <dgm:spPr/>
      <dgm:t>
        <a:bodyPr/>
        <a:lstStyle/>
        <a:p>
          <a:r>
            <a:rPr lang="ru-RU" sz="2400" b="1" dirty="0" smtClean="0"/>
            <a:t>Участвуют 1</a:t>
          </a:r>
          <a:r>
            <a:rPr lang="ru-RU" sz="2400" b="1" dirty="0" smtClean="0">
              <a:latin typeface="Calibri" pitchFamily="34" charset="0"/>
            </a:rPr>
            <a:t>Б,1В,2Д,3Д,4Е,6А,6Г,7Г,8Д,9Г</a:t>
          </a:r>
          <a:r>
            <a:rPr lang="ru-RU" sz="2400" b="1" dirty="0" smtClean="0"/>
            <a:t> </a:t>
          </a:r>
          <a:endParaRPr lang="ru-RU" sz="2400" b="1" dirty="0"/>
        </a:p>
      </dgm:t>
    </dgm:pt>
    <dgm:pt modelId="{916DD66D-2081-45AF-A814-74CD56BB09FE}" type="parTrans" cxnId="{E6B2B7EB-041C-4BBF-8106-47806DC5AC18}">
      <dgm:prSet/>
      <dgm:spPr/>
      <dgm:t>
        <a:bodyPr/>
        <a:lstStyle/>
        <a:p>
          <a:endParaRPr lang="ru-RU"/>
        </a:p>
      </dgm:t>
    </dgm:pt>
    <dgm:pt modelId="{8F5E8B02-44E3-4D6F-AFA9-554983B8CEBF}" type="sibTrans" cxnId="{E6B2B7EB-041C-4BBF-8106-47806DC5AC18}">
      <dgm:prSet/>
      <dgm:spPr/>
      <dgm:t>
        <a:bodyPr/>
        <a:lstStyle/>
        <a:p>
          <a:endParaRPr lang="ru-RU"/>
        </a:p>
      </dgm:t>
    </dgm:pt>
    <dgm:pt modelId="{444E19D2-F42A-401B-8EF7-C4899A6BEF8A}">
      <dgm:prSet custT="1"/>
      <dgm:spPr/>
      <dgm:t>
        <a:bodyPr/>
        <a:lstStyle/>
        <a:p>
          <a:r>
            <a:rPr lang="ru-RU" sz="2400" b="1" i="0" dirty="0" smtClean="0"/>
            <a:t>Обучающая олимпиада по </a:t>
          </a:r>
          <a:r>
            <a:rPr lang="ru-RU" sz="2400" b="1" i="0" dirty="0" err="1" smtClean="0"/>
            <a:t>соц.сервисам</a:t>
          </a:r>
          <a:r>
            <a:rPr lang="ru-RU" sz="2400" b="1" i="0" dirty="0" smtClean="0"/>
            <a:t> Веб 2.0</a:t>
          </a:r>
          <a:endParaRPr lang="ru-RU" sz="2400" b="1" dirty="0"/>
        </a:p>
      </dgm:t>
    </dgm:pt>
    <dgm:pt modelId="{557791A4-E1DB-41B8-A4C6-71256D8D818F}" type="parTrans" cxnId="{5BE0E8FB-A50E-46CE-948D-E82D57060448}">
      <dgm:prSet/>
      <dgm:spPr/>
      <dgm:t>
        <a:bodyPr/>
        <a:lstStyle/>
        <a:p>
          <a:endParaRPr lang="ru-RU"/>
        </a:p>
      </dgm:t>
    </dgm:pt>
    <dgm:pt modelId="{DC55793D-B1B7-44CB-B001-F86C68155972}" type="sibTrans" cxnId="{5BE0E8FB-A50E-46CE-948D-E82D57060448}">
      <dgm:prSet/>
      <dgm:spPr/>
      <dgm:t>
        <a:bodyPr/>
        <a:lstStyle/>
        <a:p>
          <a:endParaRPr lang="ru-RU"/>
        </a:p>
      </dgm:t>
    </dgm:pt>
    <dgm:pt modelId="{2F6FE7BD-4C49-4E53-8715-9A93949D8FDD}">
      <dgm:prSet custT="1"/>
      <dgm:spPr/>
      <dgm:t>
        <a:bodyPr/>
        <a:lstStyle/>
        <a:p>
          <a:r>
            <a:rPr lang="ru-RU" sz="2400" b="1" dirty="0" smtClean="0"/>
            <a:t>Участвовали 4 команды</a:t>
          </a:r>
          <a:endParaRPr lang="ru-RU" sz="2400" b="1" dirty="0"/>
        </a:p>
      </dgm:t>
    </dgm:pt>
    <dgm:pt modelId="{9D59B750-3A25-447F-B1D6-232A1753FA68}" type="parTrans" cxnId="{B9B37487-455F-48CE-84E9-F4F08369856D}">
      <dgm:prSet/>
      <dgm:spPr/>
      <dgm:t>
        <a:bodyPr/>
        <a:lstStyle/>
        <a:p>
          <a:endParaRPr lang="ru-RU"/>
        </a:p>
      </dgm:t>
    </dgm:pt>
    <dgm:pt modelId="{180CF12B-FAC7-49FC-A645-C59C3D585D18}" type="sibTrans" cxnId="{B9B37487-455F-48CE-84E9-F4F08369856D}">
      <dgm:prSet/>
      <dgm:spPr/>
      <dgm:t>
        <a:bodyPr/>
        <a:lstStyle/>
        <a:p>
          <a:endParaRPr lang="ru-RU"/>
        </a:p>
      </dgm:t>
    </dgm:pt>
    <dgm:pt modelId="{FFCACC05-1AF2-49E2-B6A2-A61EBD084DBE}" type="pres">
      <dgm:prSet presAssocID="{17AB9CF7-C1AC-468A-B6F0-B8F5A3C79D3E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4929ADA-9B86-44B7-BBBB-BB3F4FEEF013}" type="pres">
      <dgm:prSet presAssocID="{17AB9CF7-C1AC-468A-B6F0-B8F5A3C79D3E}" presName="hierFlow" presStyleCnt="0"/>
      <dgm:spPr/>
    </dgm:pt>
    <dgm:pt modelId="{DF4D60D8-E0E3-4ADC-ACEE-328F266E83A8}" type="pres">
      <dgm:prSet presAssocID="{17AB9CF7-C1AC-468A-B6F0-B8F5A3C79D3E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4C1C792E-5761-4D67-B47A-3F0B9C56F8FD}" type="pres">
      <dgm:prSet presAssocID="{BE445647-DDC9-486F-8E24-A927D3CABEF3}" presName="Name17" presStyleCnt="0"/>
      <dgm:spPr/>
    </dgm:pt>
    <dgm:pt modelId="{E453BD42-264C-4238-A2FC-52147E14C5A3}" type="pres">
      <dgm:prSet presAssocID="{BE445647-DDC9-486F-8E24-A927D3CABEF3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3B74A8D-EDEA-4102-9083-047BE325A42F}" type="pres">
      <dgm:prSet presAssocID="{BE445647-DDC9-486F-8E24-A927D3CABEF3}" presName="hierChild2" presStyleCnt="0"/>
      <dgm:spPr/>
    </dgm:pt>
    <dgm:pt modelId="{8FF8C597-6A69-4FBF-BEB8-834310A5448F}" type="pres">
      <dgm:prSet presAssocID="{3207A40E-D204-4F8C-8519-18A41718E767}" presName="Name25" presStyleLbl="parChTrans1D2" presStyleIdx="0" presStyleCnt="3"/>
      <dgm:spPr/>
      <dgm:t>
        <a:bodyPr/>
        <a:lstStyle/>
        <a:p>
          <a:endParaRPr lang="ru-RU"/>
        </a:p>
      </dgm:t>
    </dgm:pt>
    <dgm:pt modelId="{D8F3772A-B55C-4154-835D-E4623AF9DC1D}" type="pres">
      <dgm:prSet presAssocID="{3207A40E-D204-4F8C-8519-18A41718E767}" presName="connTx" presStyleLbl="parChTrans1D2" presStyleIdx="0" presStyleCnt="3"/>
      <dgm:spPr/>
      <dgm:t>
        <a:bodyPr/>
        <a:lstStyle/>
        <a:p>
          <a:endParaRPr lang="ru-RU"/>
        </a:p>
      </dgm:t>
    </dgm:pt>
    <dgm:pt modelId="{15092ED9-243E-4050-950E-3E0B26F314FD}" type="pres">
      <dgm:prSet presAssocID="{D1D1154B-C248-4C0A-BDFB-D1C4C524F74F}" presName="Name30" presStyleCnt="0"/>
      <dgm:spPr/>
    </dgm:pt>
    <dgm:pt modelId="{A7FC4E42-5AC2-4C46-B436-D6447BFDE69D}" type="pres">
      <dgm:prSet presAssocID="{D1D1154B-C248-4C0A-BDFB-D1C4C524F74F}" presName="level2Shape" presStyleLbl="node2" presStyleIdx="0" presStyleCnt="3" custLinFactNeighborX="-3008" custLinFactNeighborY="-64014"/>
      <dgm:spPr/>
      <dgm:t>
        <a:bodyPr/>
        <a:lstStyle/>
        <a:p>
          <a:endParaRPr lang="ru-RU"/>
        </a:p>
      </dgm:t>
    </dgm:pt>
    <dgm:pt modelId="{D9AECF0E-7CBD-4702-895D-2EC33A2AB3FE}" type="pres">
      <dgm:prSet presAssocID="{D1D1154B-C248-4C0A-BDFB-D1C4C524F74F}" presName="hierChild3" presStyleCnt="0"/>
      <dgm:spPr/>
    </dgm:pt>
    <dgm:pt modelId="{DCDB6EB9-BDF3-4832-A81D-28FB02BE7E96}" type="pres">
      <dgm:prSet presAssocID="{8EB2F1E1-12BC-419E-8059-DBD217A4AA9C}" presName="Name25" presStyleLbl="parChTrans1D3" presStyleIdx="0" presStyleCnt="3"/>
      <dgm:spPr/>
      <dgm:t>
        <a:bodyPr/>
        <a:lstStyle/>
        <a:p>
          <a:endParaRPr lang="ru-RU"/>
        </a:p>
      </dgm:t>
    </dgm:pt>
    <dgm:pt modelId="{29CE6ADF-9ACE-46CE-A7A1-0B4046A91D89}" type="pres">
      <dgm:prSet presAssocID="{8EB2F1E1-12BC-419E-8059-DBD217A4AA9C}" presName="connTx" presStyleLbl="parChTrans1D3" presStyleIdx="0" presStyleCnt="3"/>
      <dgm:spPr/>
      <dgm:t>
        <a:bodyPr/>
        <a:lstStyle/>
        <a:p>
          <a:endParaRPr lang="ru-RU"/>
        </a:p>
      </dgm:t>
    </dgm:pt>
    <dgm:pt modelId="{D6F887AE-1FEA-4D6E-8540-02580AE35812}" type="pres">
      <dgm:prSet presAssocID="{32C6257B-1BD2-4E4F-96D3-E6D6579C80C9}" presName="Name30" presStyleCnt="0"/>
      <dgm:spPr/>
    </dgm:pt>
    <dgm:pt modelId="{7F2EADB8-E677-4C8A-B001-FA08F7D5E5F7}" type="pres">
      <dgm:prSet presAssocID="{32C6257B-1BD2-4E4F-96D3-E6D6579C80C9}" presName="level2Shape" presStyleLbl="node3" presStyleIdx="0" presStyleCnt="3" custLinFactNeighborX="-1491" custLinFactNeighborY="-59329"/>
      <dgm:spPr/>
      <dgm:t>
        <a:bodyPr/>
        <a:lstStyle/>
        <a:p>
          <a:endParaRPr lang="ru-RU"/>
        </a:p>
      </dgm:t>
    </dgm:pt>
    <dgm:pt modelId="{D1D261E8-23FB-46EF-9A05-8AFE31C95548}" type="pres">
      <dgm:prSet presAssocID="{32C6257B-1BD2-4E4F-96D3-E6D6579C80C9}" presName="hierChild3" presStyleCnt="0"/>
      <dgm:spPr/>
    </dgm:pt>
    <dgm:pt modelId="{B5782CA7-A341-4E49-BDDF-105715FF21B9}" type="pres">
      <dgm:prSet presAssocID="{12AF3BE3-CD99-4E71-B65A-04D0167DD208}" presName="Name25" presStyleLbl="parChTrans1D2" presStyleIdx="1" presStyleCnt="3"/>
      <dgm:spPr/>
      <dgm:t>
        <a:bodyPr/>
        <a:lstStyle/>
        <a:p>
          <a:endParaRPr lang="ru-RU"/>
        </a:p>
      </dgm:t>
    </dgm:pt>
    <dgm:pt modelId="{C8B4A33D-B7E2-496C-898D-DE3910417466}" type="pres">
      <dgm:prSet presAssocID="{12AF3BE3-CD99-4E71-B65A-04D0167DD208}" presName="connTx" presStyleLbl="parChTrans1D2" presStyleIdx="1" presStyleCnt="3"/>
      <dgm:spPr/>
      <dgm:t>
        <a:bodyPr/>
        <a:lstStyle/>
        <a:p>
          <a:endParaRPr lang="ru-RU"/>
        </a:p>
      </dgm:t>
    </dgm:pt>
    <dgm:pt modelId="{F5921818-C6F4-4E25-96E6-0AA350D3D37E}" type="pres">
      <dgm:prSet presAssocID="{A32EA0A7-C793-46BF-9E52-9774EA82CC93}" presName="Name30" presStyleCnt="0"/>
      <dgm:spPr/>
    </dgm:pt>
    <dgm:pt modelId="{88BDB2CC-FE02-4399-967B-1D5EF2FDE377}" type="pres">
      <dgm:prSet presAssocID="{A32EA0A7-C793-46BF-9E52-9774EA82CC93}" presName="level2Shape" presStyleLbl="node2" presStyleIdx="1" presStyleCnt="3" custLinFactNeighborX="71" custLinFactNeighborY="-434"/>
      <dgm:spPr/>
      <dgm:t>
        <a:bodyPr/>
        <a:lstStyle/>
        <a:p>
          <a:endParaRPr lang="ru-RU"/>
        </a:p>
      </dgm:t>
    </dgm:pt>
    <dgm:pt modelId="{EC8E1A93-83F8-4826-862E-CB5F1CA23F00}" type="pres">
      <dgm:prSet presAssocID="{A32EA0A7-C793-46BF-9E52-9774EA82CC93}" presName="hierChild3" presStyleCnt="0"/>
      <dgm:spPr/>
    </dgm:pt>
    <dgm:pt modelId="{71F9B3FD-3F86-471A-97F4-553C7CA83F3C}" type="pres">
      <dgm:prSet presAssocID="{916DD66D-2081-45AF-A814-74CD56BB09FE}" presName="Name25" presStyleLbl="parChTrans1D3" presStyleIdx="1" presStyleCnt="3"/>
      <dgm:spPr/>
      <dgm:t>
        <a:bodyPr/>
        <a:lstStyle/>
        <a:p>
          <a:endParaRPr lang="ru-RU"/>
        </a:p>
      </dgm:t>
    </dgm:pt>
    <dgm:pt modelId="{B6030DF3-4EAD-4BDC-A43C-2A56B7812006}" type="pres">
      <dgm:prSet presAssocID="{916DD66D-2081-45AF-A814-74CD56BB09FE}" presName="connTx" presStyleLbl="parChTrans1D3" presStyleIdx="1" presStyleCnt="3"/>
      <dgm:spPr/>
      <dgm:t>
        <a:bodyPr/>
        <a:lstStyle/>
        <a:p>
          <a:endParaRPr lang="ru-RU"/>
        </a:p>
      </dgm:t>
    </dgm:pt>
    <dgm:pt modelId="{83D169E4-831B-4082-A44C-FA48E36E5869}" type="pres">
      <dgm:prSet presAssocID="{06134264-45AB-453A-8D93-707349C1D7F6}" presName="Name30" presStyleCnt="0"/>
      <dgm:spPr/>
    </dgm:pt>
    <dgm:pt modelId="{69388703-41AE-471F-B609-C92CADF844C7}" type="pres">
      <dgm:prSet presAssocID="{06134264-45AB-453A-8D93-707349C1D7F6}" presName="level2Shape" presStyleLbl="node3" presStyleIdx="1" presStyleCnt="3"/>
      <dgm:spPr/>
      <dgm:t>
        <a:bodyPr/>
        <a:lstStyle/>
        <a:p>
          <a:endParaRPr lang="ru-RU"/>
        </a:p>
      </dgm:t>
    </dgm:pt>
    <dgm:pt modelId="{69E82157-4C48-42CA-BC0B-CB02FE693033}" type="pres">
      <dgm:prSet presAssocID="{06134264-45AB-453A-8D93-707349C1D7F6}" presName="hierChild3" presStyleCnt="0"/>
      <dgm:spPr/>
    </dgm:pt>
    <dgm:pt modelId="{DCA2820A-7669-460C-A490-9E5239586A4A}" type="pres">
      <dgm:prSet presAssocID="{557791A4-E1DB-41B8-A4C6-71256D8D818F}" presName="Name25" presStyleLbl="parChTrans1D2" presStyleIdx="2" presStyleCnt="3"/>
      <dgm:spPr/>
      <dgm:t>
        <a:bodyPr/>
        <a:lstStyle/>
        <a:p>
          <a:endParaRPr lang="ru-RU"/>
        </a:p>
      </dgm:t>
    </dgm:pt>
    <dgm:pt modelId="{89D360B8-2D0E-4149-87CB-289817C0D415}" type="pres">
      <dgm:prSet presAssocID="{557791A4-E1DB-41B8-A4C6-71256D8D818F}" presName="connTx" presStyleLbl="parChTrans1D2" presStyleIdx="2" presStyleCnt="3"/>
      <dgm:spPr/>
      <dgm:t>
        <a:bodyPr/>
        <a:lstStyle/>
        <a:p>
          <a:endParaRPr lang="ru-RU"/>
        </a:p>
      </dgm:t>
    </dgm:pt>
    <dgm:pt modelId="{9CFDD19C-C671-49EA-BD96-A96056028F33}" type="pres">
      <dgm:prSet presAssocID="{444E19D2-F42A-401B-8EF7-C4899A6BEF8A}" presName="Name30" presStyleCnt="0"/>
      <dgm:spPr/>
    </dgm:pt>
    <dgm:pt modelId="{4CB8E8F5-FD5D-4549-999A-A37E606C2D95}" type="pres">
      <dgm:prSet presAssocID="{444E19D2-F42A-401B-8EF7-C4899A6BEF8A}" presName="level2Shape" presStyleLbl="node2" presStyleIdx="2" presStyleCnt="3" custScaleY="134001" custLinFactNeighborX="71" custLinFactNeighborY="50830"/>
      <dgm:spPr/>
      <dgm:t>
        <a:bodyPr/>
        <a:lstStyle/>
        <a:p>
          <a:endParaRPr lang="ru-RU"/>
        </a:p>
      </dgm:t>
    </dgm:pt>
    <dgm:pt modelId="{EBE84005-9860-4B4B-8EB1-177CC9008D98}" type="pres">
      <dgm:prSet presAssocID="{444E19D2-F42A-401B-8EF7-C4899A6BEF8A}" presName="hierChild3" presStyleCnt="0"/>
      <dgm:spPr/>
    </dgm:pt>
    <dgm:pt modelId="{B528E30A-9EBE-4183-9178-5706C40B674C}" type="pres">
      <dgm:prSet presAssocID="{9D59B750-3A25-447F-B1D6-232A1753FA68}" presName="Name25" presStyleLbl="parChTrans1D3" presStyleIdx="2" presStyleCnt="3"/>
      <dgm:spPr/>
      <dgm:t>
        <a:bodyPr/>
        <a:lstStyle/>
        <a:p>
          <a:endParaRPr lang="ru-RU"/>
        </a:p>
      </dgm:t>
    </dgm:pt>
    <dgm:pt modelId="{14358F4D-E3FB-4594-B345-C7751955D62A}" type="pres">
      <dgm:prSet presAssocID="{9D59B750-3A25-447F-B1D6-232A1753FA68}" presName="connTx" presStyleLbl="parChTrans1D3" presStyleIdx="2" presStyleCnt="3"/>
      <dgm:spPr/>
      <dgm:t>
        <a:bodyPr/>
        <a:lstStyle/>
        <a:p>
          <a:endParaRPr lang="ru-RU"/>
        </a:p>
      </dgm:t>
    </dgm:pt>
    <dgm:pt modelId="{D2AAFC09-CB7C-4FCB-850B-24840B37925D}" type="pres">
      <dgm:prSet presAssocID="{2F6FE7BD-4C49-4E53-8715-9A93949D8FDD}" presName="Name30" presStyleCnt="0"/>
      <dgm:spPr/>
    </dgm:pt>
    <dgm:pt modelId="{7B6ECFD4-9544-4B07-A535-AD32CAB4DE80}" type="pres">
      <dgm:prSet presAssocID="{2F6FE7BD-4C49-4E53-8715-9A93949D8FDD}" presName="level2Shape" presStyleLbl="node3" presStyleIdx="2" presStyleCnt="3" custLinFactNeighborX="-1491" custLinFactNeighborY="50830"/>
      <dgm:spPr/>
      <dgm:t>
        <a:bodyPr/>
        <a:lstStyle/>
        <a:p>
          <a:endParaRPr lang="ru-RU"/>
        </a:p>
      </dgm:t>
    </dgm:pt>
    <dgm:pt modelId="{B434509A-335D-4D41-967F-3811865FADC9}" type="pres">
      <dgm:prSet presAssocID="{2F6FE7BD-4C49-4E53-8715-9A93949D8FDD}" presName="hierChild3" presStyleCnt="0"/>
      <dgm:spPr/>
    </dgm:pt>
    <dgm:pt modelId="{D69D25BD-18B4-478B-86AF-1317A83DAE61}" type="pres">
      <dgm:prSet presAssocID="{17AB9CF7-C1AC-468A-B6F0-B8F5A3C79D3E}" presName="bgShapesFlow" presStyleCnt="0"/>
      <dgm:spPr/>
    </dgm:pt>
  </dgm:ptLst>
  <dgm:cxnLst>
    <dgm:cxn modelId="{E2FE2B73-C877-4139-8E85-DD8D63079341}" type="presOf" srcId="{8EB2F1E1-12BC-419E-8059-DBD217A4AA9C}" destId="{29CE6ADF-9ACE-46CE-A7A1-0B4046A91D89}" srcOrd="1" destOrd="0" presId="urn:microsoft.com/office/officeart/2005/8/layout/hierarchy5"/>
    <dgm:cxn modelId="{7C3A9EBC-749C-4CC3-9A71-0D618CDBFC04}" type="presOf" srcId="{3207A40E-D204-4F8C-8519-18A41718E767}" destId="{8FF8C597-6A69-4FBF-BEB8-834310A5448F}" srcOrd="0" destOrd="0" presId="urn:microsoft.com/office/officeart/2005/8/layout/hierarchy5"/>
    <dgm:cxn modelId="{E2797149-62CD-4BF8-971F-744E884A185C}" type="presOf" srcId="{916DD66D-2081-45AF-A814-74CD56BB09FE}" destId="{71F9B3FD-3F86-471A-97F4-553C7CA83F3C}" srcOrd="0" destOrd="0" presId="urn:microsoft.com/office/officeart/2005/8/layout/hierarchy5"/>
    <dgm:cxn modelId="{2E6A4183-E5B5-440B-B679-70D178FD15FA}" type="presOf" srcId="{D1D1154B-C248-4C0A-BDFB-D1C4C524F74F}" destId="{A7FC4E42-5AC2-4C46-B436-D6447BFDE69D}" srcOrd="0" destOrd="0" presId="urn:microsoft.com/office/officeart/2005/8/layout/hierarchy5"/>
    <dgm:cxn modelId="{46044ADE-733F-4C51-BA94-8189A4C03B2A}" type="presOf" srcId="{557791A4-E1DB-41B8-A4C6-71256D8D818F}" destId="{89D360B8-2D0E-4149-87CB-289817C0D415}" srcOrd="1" destOrd="0" presId="urn:microsoft.com/office/officeart/2005/8/layout/hierarchy5"/>
    <dgm:cxn modelId="{7D6BBDE6-127F-4EC1-BEDD-FCF74DC9805A}" type="presOf" srcId="{BE445647-DDC9-486F-8E24-A927D3CABEF3}" destId="{E453BD42-264C-4238-A2FC-52147E14C5A3}" srcOrd="0" destOrd="0" presId="urn:microsoft.com/office/officeart/2005/8/layout/hierarchy5"/>
    <dgm:cxn modelId="{3A283E36-34F3-40B1-B7B3-32B3E13818FE}" type="presOf" srcId="{2F6FE7BD-4C49-4E53-8715-9A93949D8FDD}" destId="{7B6ECFD4-9544-4B07-A535-AD32CAB4DE80}" srcOrd="0" destOrd="0" presId="urn:microsoft.com/office/officeart/2005/8/layout/hierarchy5"/>
    <dgm:cxn modelId="{850FD787-81B0-48E4-8B9F-3E14765ABE5A}" srcId="{BE445647-DDC9-486F-8E24-A927D3CABEF3}" destId="{A32EA0A7-C793-46BF-9E52-9774EA82CC93}" srcOrd="1" destOrd="0" parTransId="{12AF3BE3-CD99-4E71-B65A-04D0167DD208}" sibTransId="{AB33D891-8A02-429F-A475-9E9393042273}"/>
    <dgm:cxn modelId="{D6CA61AC-FF13-49AD-A183-7F6FC5EAF6F8}" type="presOf" srcId="{17AB9CF7-C1AC-468A-B6F0-B8F5A3C79D3E}" destId="{FFCACC05-1AF2-49E2-B6A2-A61EBD084DBE}" srcOrd="0" destOrd="0" presId="urn:microsoft.com/office/officeart/2005/8/layout/hierarchy5"/>
    <dgm:cxn modelId="{0716D778-D5FE-468F-891A-A5C14D8E55B3}" type="presOf" srcId="{9D59B750-3A25-447F-B1D6-232A1753FA68}" destId="{B528E30A-9EBE-4183-9178-5706C40B674C}" srcOrd="0" destOrd="0" presId="urn:microsoft.com/office/officeart/2005/8/layout/hierarchy5"/>
    <dgm:cxn modelId="{283561CD-B830-43EC-BF29-503A6F0BB7FC}" type="presOf" srcId="{8EB2F1E1-12BC-419E-8059-DBD217A4AA9C}" destId="{DCDB6EB9-BDF3-4832-A81D-28FB02BE7E96}" srcOrd="0" destOrd="0" presId="urn:microsoft.com/office/officeart/2005/8/layout/hierarchy5"/>
    <dgm:cxn modelId="{E6B2B7EB-041C-4BBF-8106-47806DC5AC18}" srcId="{A32EA0A7-C793-46BF-9E52-9774EA82CC93}" destId="{06134264-45AB-453A-8D93-707349C1D7F6}" srcOrd="0" destOrd="0" parTransId="{916DD66D-2081-45AF-A814-74CD56BB09FE}" sibTransId="{8F5E8B02-44E3-4D6F-AFA9-554983B8CEBF}"/>
    <dgm:cxn modelId="{0D24D066-9A84-44CF-A95B-9AC2B869AEAA}" type="presOf" srcId="{557791A4-E1DB-41B8-A4C6-71256D8D818F}" destId="{DCA2820A-7669-460C-A490-9E5239586A4A}" srcOrd="0" destOrd="0" presId="urn:microsoft.com/office/officeart/2005/8/layout/hierarchy5"/>
    <dgm:cxn modelId="{3873AC37-9D79-4944-8627-0D81E2BAD0B4}" type="presOf" srcId="{9D59B750-3A25-447F-B1D6-232A1753FA68}" destId="{14358F4D-E3FB-4594-B345-C7751955D62A}" srcOrd="1" destOrd="0" presId="urn:microsoft.com/office/officeart/2005/8/layout/hierarchy5"/>
    <dgm:cxn modelId="{0C236630-0B47-4939-B09A-E6231B28D492}" srcId="{D1D1154B-C248-4C0A-BDFB-D1C4C524F74F}" destId="{32C6257B-1BD2-4E4F-96D3-E6D6579C80C9}" srcOrd="0" destOrd="0" parTransId="{8EB2F1E1-12BC-419E-8059-DBD217A4AA9C}" sibTransId="{EA3D259F-8FB2-4A1F-85B6-57F5E4107C93}"/>
    <dgm:cxn modelId="{859CCA53-EEDB-4C8F-B9FD-E247C31D38C4}" type="presOf" srcId="{916DD66D-2081-45AF-A814-74CD56BB09FE}" destId="{B6030DF3-4EAD-4BDC-A43C-2A56B7812006}" srcOrd="1" destOrd="0" presId="urn:microsoft.com/office/officeart/2005/8/layout/hierarchy5"/>
    <dgm:cxn modelId="{9965B4F9-F207-46B8-925B-8357147599F3}" type="presOf" srcId="{444E19D2-F42A-401B-8EF7-C4899A6BEF8A}" destId="{4CB8E8F5-FD5D-4549-999A-A37E606C2D95}" srcOrd="0" destOrd="0" presId="urn:microsoft.com/office/officeart/2005/8/layout/hierarchy5"/>
    <dgm:cxn modelId="{423DED37-63C3-4991-BF04-EC2E7ACF470C}" srcId="{17AB9CF7-C1AC-468A-B6F0-B8F5A3C79D3E}" destId="{BE445647-DDC9-486F-8E24-A927D3CABEF3}" srcOrd="0" destOrd="0" parTransId="{5FA1DD51-3E18-43D8-934D-803B0FC96889}" sibTransId="{293D59F6-8D88-4D00-9FD1-22F07E72613E}"/>
    <dgm:cxn modelId="{54B12515-0C90-4402-A843-B4CFD2996B99}" type="presOf" srcId="{3207A40E-D204-4F8C-8519-18A41718E767}" destId="{D8F3772A-B55C-4154-835D-E4623AF9DC1D}" srcOrd="1" destOrd="0" presId="urn:microsoft.com/office/officeart/2005/8/layout/hierarchy5"/>
    <dgm:cxn modelId="{4859C08C-3E6D-4E51-B12E-F7A4D382D612}" type="presOf" srcId="{32C6257B-1BD2-4E4F-96D3-E6D6579C80C9}" destId="{7F2EADB8-E677-4C8A-B001-FA08F7D5E5F7}" srcOrd="0" destOrd="0" presId="urn:microsoft.com/office/officeart/2005/8/layout/hierarchy5"/>
    <dgm:cxn modelId="{5BE0E8FB-A50E-46CE-948D-E82D57060448}" srcId="{BE445647-DDC9-486F-8E24-A927D3CABEF3}" destId="{444E19D2-F42A-401B-8EF7-C4899A6BEF8A}" srcOrd="2" destOrd="0" parTransId="{557791A4-E1DB-41B8-A4C6-71256D8D818F}" sibTransId="{DC55793D-B1B7-44CB-B001-F86C68155972}"/>
    <dgm:cxn modelId="{B9B37487-455F-48CE-84E9-F4F08369856D}" srcId="{444E19D2-F42A-401B-8EF7-C4899A6BEF8A}" destId="{2F6FE7BD-4C49-4E53-8715-9A93949D8FDD}" srcOrd="0" destOrd="0" parTransId="{9D59B750-3A25-447F-B1D6-232A1753FA68}" sibTransId="{180CF12B-FAC7-49FC-A645-C59C3D585D18}"/>
    <dgm:cxn modelId="{63ACAC6F-314C-49B8-A25C-E051432F7F20}" type="presOf" srcId="{12AF3BE3-CD99-4E71-B65A-04D0167DD208}" destId="{C8B4A33D-B7E2-496C-898D-DE3910417466}" srcOrd="1" destOrd="0" presId="urn:microsoft.com/office/officeart/2005/8/layout/hierarchy5"/>
    <dgm:cxn modelId="{7A881960-FA7C-49A6-9E2D-487A6E0CF64C}" type="presOf" srcId="{A32EA0A7-C793-46BF-9E52-9774EA82CC93}" destId="{88BDB2CC-FE02-4399-967B-1D5EF2FDE377}" srcOrd="0" destOrd="0" presId="urn:microsoft.com/office/officeart/2005/8/layout/hierarchy5"/>
    <dgm:cxn modelId="{C5B5EB92-8611-4581-9A03-FB47653B845D}" type="presOf" srcId="{12AF3BE3-CD99-4E71-B65A-04D0167DD208}" destId="{B5782CA7-A341-4E49-BDDF-105715FF21B9}" srcOrd="0" destOrd="0" presId="urn:microsoft.com/office/officeart/2005/8/layout/hierarchy5"/>
    <dgm:cxn modelId="{ADC86549-3D6F-4BF8-B5AD-388CF062B551}" type="presOf" srcId="{06134264-45AB-453A-8D93-707349C1D7F6}" destId="{69388703-41AE-471F-B609-C92CADF844C7}" srcOrd="0" destOrd="0" presId="urn:microsoft.com/office/officeart/2005/8/layout/hierarchy5"/>
    <dgm:cxn modelId="{266A9E36-462F-492C-A0C9-18DAB148B332}" srcId="{BE445647-DDC9-486F-8E24-A927D3CABEF3}" destId="{D1D1154B-C248-4C0A-BDFB-D1C4C524F74F}" srcOrd="0" destOrd="0" parTransId="{3207A40E-D204-4F8C-8519-18A41718E767}" sibTransId="{212C7A76-2652-4CFC-8903-FE0948C91B64}"/>
    <dgm:cxn modelId="{BBDEF24B-CA64-475E-BCBE-0BAA85BAD9AA}" type="presParOf" srcId="{FFCACC05-1AF2-49E2-B6A2-A61EBD084DBE}" destId="{94929ADA-9B86-44B7-BBBB-BB3F4FEEF013}" srcOrd="0" destOrd="0" presId="urn:microsoft.com/office/officeart/2005/8/layout/hierarchy5"/>
    <dgm:cxn modelId="{321290F2-662F-4AC9-88FA-490649BD5BB7}" type="presParOf" srcId="{94929ADA-9B86-44B7-BBBB-BB3F4FEEF013}" destId="{DF4D60D8-E0E3-4ADC-ACEE-328F266E83A8}" srcOrd="0" destOrd="0" presId="urn:microsoft.com/office/officeart/2005/8/layout/hierarchy5"/>
    <dgm:cxn modelId="{B494B052-0AF8-402A-98CF-C7DBDEB775DF}" type="presParOf" srcId="{DF4D60D8-E0E3-4ADC-ACEE-328F266E83A8}" destId="{4C1C792E-5761-4D67-B47A-3F0B9C56F8FD}" srcOrd="0" destOrd="0" presId="urn:microsoft.com/office/officeart/2005/8/layout/hierarchy5"/>
    <dgm:cxn modelId="{FCA47F29-7431-43C8-81F3-0BA3F306778B}" type="presParOf" srcId="{4C1C792E-5761-4D67-B47A-3F0B9C56F8FD}" destId="{E453BD42-264C-4238-A2FC-52147E14C5A3}" srcOrd="0" destOrd="0" presId="urn:microsoft.com/office/officeart/2005/8/layout/hierarchy5"/>
    <dgm:cxn modelId="{611705B7-79CB-44E6-931C-A24BBB8CB9EC}" type="presParOf" srcId="{4C1C792E-5761-4D67-B47A-3F0B9C56F8FD}" destId="{C3B74A8D-EDEA-4102-9083-047BE325A42F}" srcOrd="1" destOrd="0" presId="urn:microsoft.com/office/officeart/2005/8/layout/hierarchy5"/>
    <dgm:cxn modelId="{0932CDDB-B686-4170-9319-858F7C713869}" type="presParOf" srcId="{C3B74A8D-EDEA-4102-9083-047BE325A42F}" destId="{8FF8C597-6A69-4FBF-BEB8-834310A5448F}" srcOrd="0" destOrd="0" presId="urn:microsoft.com/office/officeart/2005/8/layout/hierarchy5"/>
    <dgm:cxn modelId="{A91AED8A-EFFA-4343-99BA-3696F130A884}" type="presParOf" srcId="{8FF8C597-6A69-4FBF-BEB8-834310A5448F}" destId="{D8F3772A-B55C-4154-835D-E4623AF9DC1D}" srcOrd="0" destOrd="0" presId="urn:microsoft.com/office/officeart/2005/8/layout/hierarchy5"/>
    <dgm:cxn modelId="{F3076242-3AF6-4D85-9205-3A702E3F15B0}" type="presParOf" srcId="{C3B74A8D-EDEA-4102-9083-047BE325A42F}" destId="{15092ED9-243E-4050-950E-3E0B26F314FD}" srcOrd="1" destOrd="0" presId="urn:microsoft.com/office/officeart/2005/8/layout/hierarchy5"/>
    <dgm:cxn modelId="{94F1D7E6-2FBC-4D1B-8905-988661BC1738}" type="presParOf" srcId="{15092ED9-243E-4050-950E-3E0B26F314FD}" destId="{A7FC4E42-5AC2-4C46-B436-D6447BFDE69D}" srcOrd="0" destOrd="0" presId="urn:microsoft.com/office/officeart/2005/8/layout/hierarchy5"/>
    <dgm:cxn modelId="{D0D1B1CB-5A29-4E39-8992-A53249B11306}" type="presParOf" srcId="{15092ED9-243E-4050-950E-3E0B26F314FD}" destId="{D9AECF0E-7CBD-4702-895D-2EC33A2AB3FE}" srcOrd="1" destOrd="0" presId="urn:microsoft.com/office/officeart/2005/8/layout/hierarchy5"/>
    <dgm:cxn modelId="{EB58142D-2CDA-43CE-86EB-BEBAE08FE1E2}" type="presParOf" srcId="{D9AECF0E-7CBD-4702-895D-2EC33A2AB3FE}" destId="{DCDB6EB9-BDF3-4832-A81D-28FB02BE7E96}" srcOrd="0" destOrd="0" presId="urn:microsoft.com/office/officeart/2005/8/layout/hierarchy5"/>
    <dgm:cxn modelId="{18C34C06-9EA8-497B-90B4-AB9EAAD98EDF}" type="presParOf" srcId="{DCDB6EB9-BDF3-4832-A81D-28FB02BE7E96}" destId="{29CE6ADF-9ACE-46CE-A7A1-0B4046A91D89}" srcOrd="0" destOrd="0" presId="urn:microsoft.com/office/officeart/2005/8/layout/hierarchy5"/>
    <dgm:cxn modelId="{7CCBE0E5-0B99-42C6-B083-C77330F5EC44}" type="presParOf" srcId="{D9AECF0E-7CBD-4702-895D-2EC33A2AB3FE}" destId="{D6F887AE-1FEA-4D6E-8540-02580AE35812}" srcOrd="1" destOrd="0" presId="urn:microsoft.com/office/officeart/2005/8/layout/hierarchy5"/>
    <dgm:cxn modelId="{68C66ABE-495E-4910-81AC-3661AA48AA4F}" type="presParOf" srcId="{D6F887AE-1FEA-4D6E-8540-02580AE35812}" destId="{7F2EADB8-E677-4C8A-B001-FA08F7D5E5F7}" srcOrd="0" destOrd="0" presId="urn:microsoft.com/office/officeart/2005/8/layout/hierarchy5"/>
    <dgm:cxn modelId="{17C80F72-26A3-4F1F-996D-FA79856B6366}" type="presParOf" srcId="{D6F887AE-1FEA-4D6E-8540-02580AE35812}" destId="{D1D261E8-23FB-46EF-9A05-8AFE31C95548}" srcOrd="1" destOrd="0" presId="urn:microsoft.com/office/officeart/2005/8/layout/hierarchy5"/>
    <dgm:cxn modelId="{7EE3704A-2BB0-4A25-9F64-C93DA8EA2463}" type="presParOf" srcId="{C3B74A8D-EDEA-4102-9083-047BE325A42F}" destId="{B5782CA7-A341-4E49-BDDF-105715FF21B9}" srcOrd="2" destOrd="0" presId="urn:microsoft.com/office/officeart/2005/8/layout/hierarchy5"/>
    <dgm:cxn modelId="{AE6D37CA-8172-4A98-BF67-2C5579DB9BC1}" type="presParOf" srcId="{B5782CA7-A341-4E49-BDDF-105715FF21B9}" destId="{C8B4A33D-B7E2-496C-898D-DE3910417466}" srcOrd="0" destOrd="0" presId="urn:microsoft.com/office/officeart/2005/8/layout/hierarchy5"/>
    <dgm:cxn modelId="{5D2F6541-9C51-4547-B28E-2D4C3EAE3EBB}" type="presParOf" srcId="{C3B74A8D-EDEA-4102-9083-047BE325A42F}" destId="{F5921818-C6F4-4E25-96E6-0AA350D3D37E}" srcOrd="3" destOrd="0" presId="urn:microsoft.com/office/officeart/2005/8/layout/hierarchy5"/>
    <dgm:cxn modelId="{9C88A905-674E-4EA0-A2D6-80CC91C2D567}" type="presParOf" srcId="{F5921818-C6F4-4E25-96E6-0AA350D3D37E}" destId="{88BDB2CC-FE02-4399-967B-1D5EF2FDE377}" srcOrd="0" destOrd="0" presId="urn:microsoft.com/office/officeart/2005/8/layout/hierarchy5"/>
    <dgm:cxn modelId="{C4BB0D79-96CA-4F5A-9106-8ED41E292C24}" type="presParOf" srcId="{F5921818-C6F4-4E25-96E6-0AA350D3D37E}" destId="{EC8E1A93-83F8-4826-862E-CB5F1CA23F00}" srcOrd="1" destOrd="0" presId="urn:microsoft.com/office/officeart/2005/8/layout/hierarchy5"/>
    <dgm:cxn modelId="{83051B57-FAA3-4321-9564-7A2EC2AEA56F}" type="presParOf" srcId="{EC8E1A93-83F8-4826-862E-CB5F1CA23F00}" destId="{71F9B3FD-3F86-471A-97F4-553C7CA83F3C}" srcOrd="0" destOrd="0" presId="urn:microsoft.com/office/officeart/2005/8/layout/hierarchy5"/>
    <dgm:cxn modelId="{A2922992-2358-48D4-A025-44475F5011BF}" type="presParOf" srcId="{71F9B3FD-3F86-471A-97F4-553C7CA83F3C}" destId="{B6030DF3-4EAD-4BDC-A43C-2A56B7812006}" srcOrd="0" destOrd="0" presId="urn:microsoft.com/office/officeart/2005/8/layout/hierarchy5"/>
    <dgm:cxn modelId="{7154D35C-6283-4552-903C-827BE323B207}" type="presParOf" srcId="{EC8E1A93-83F8-4826-862E-CB5F1CA23F00}" destId="{83D169E4-831B-4082-A44C-FA48E36E5869}" srcOrd="1" destOrd="0" presId="urn:microsoft.com/office/officeart/2005/8/layout/hierarchy5"/>
    <dgm:cxn modelId="{DD873907-924B-4A99-80DC-CD1DFC78D40B}" type="presParOf" srcId="{83D169E4-831B-4082-A44C-FA48E36E5869}" destId="{69388703-41AE-471F-B609-C92CADF844C7}" srcOrd="0" destOrd="0" presId="urn:microsoft.com/office/officeart/2005/8/layout/hierarchy5"/>
    <dgm:cxn modelId="{E5BCD138-C2C4-43D5-BCCE-173641BEC4A1}" type="presParOf" srcId="{83D169E4-831B-4082-A44C-FA48E36E5869}" destId="{69E82157-4C48-42CA-BC0B-CB02FE693033}" srcOrd="1" destOrd="0" presId="urn:microsoft.com/office/officeart/2005/8/layout/hierarchy5"/>
    <dgm:cxn modelId="{21286AE5-6125-4E56-BA35-7F2ACE635EF4}" type="presParOf" srcId="{C3B74A8D-EDEA-4102-9083-047BE325A42F}" destId="{DCA2820A-7669-460C-A490-9E5239586A4A}" srcOrd="4" destOrd="0" presId="urn:microsoft.com/office/officeart/2005/8/layout/hierarchy5"/>
    <dgm:cxn modelId="{00A2DDD8-E65F-428D-9D94-4F32BB656550}" type="presParOf" srcId="{DCA2820A-7669-460C-A490-9E5239586A4A}" destId="{89D360B8-2D0E-4149-87CB-289817C0D415}" srcOrd="0" destOrd="0" presId="urn:microsoft.com/office/officeart/2005/8/layout/hierarchy5"/>
    <dgm:cxn modelId="{C4E62731-5874-4DF7-BADD-3AA4CFCE9DE6}" type="presParOf" srcId="{C3B74A8D-EDEA-4102-9083-047BE325A42F}" destId="{9CFDD19C-C671-49EA-BD96-A96056028F33}" srcOrd="5" destOrd="0" presId="urn:microsoft.com/office/officeart/2005/8/layout/hierarchy5"/>
    <dgm:cxn modelId="{240F284A-765B-4233-8765-FCBD945FB57B}" type="presParOf" srcId="{9CFDD19C-C671-49EA-BD96-A96056028F33}" destId="{4CB8E8F5-FD5D-4549-999A-A37E606C2D95}" srcOrd="0" destOrd="0" presId="urn:microsoft.com/office/officeart/2005/8/layout/hierarchy5"/>
    <dgm:cxn modelId="{10F6DE50-EBFC-48CE-A456-B58271F7D545}" type="presParOf" srcId="{9CFDD19C-C671-49EA-BD96-A96056028F33}" destId="{EBE84005-9860-4B4B-8EB1-177CC9008D98}" srcOrd="1" destOrd="0" presId="urn:microsoft.com/office/officeart/2005/8/layout/hierarchy5"/>
    <dgm:cxn modelId="{0F1CF765-5AFD-4B87-88D8-362661C71978}" type="presParOf" srcId="{EBE84005-9860-4B4B-8EB1-177CC9008D98}" destId="{B528E30A-9EBE-4183-9178-5706C40B674C}" srcOrd="0" destOrd="0" presId="urn:microsoft.com/office/officeart/2005/8/layout/hierarchy5"/>
    <dgm:cxn modelId="{31901E09-9F81-4919-B33A-20DBFCC2C936}" type="presParOf" srcId="{B528E30A-9EBE-4183-9178-5706C40B674C}" destId="{14358F4D-E3FB-4594-B345-C7751955D62A}" srcOrd="0" destOrd="0" presId="urn:microsoft.com/office/officeart/2005/8/layout/hierarchy5"/>
    <dgm:cxn modelId="{3D9019D4-40D7-40FF-A959-4F42227208C4}" type="presParOf" srcId="{EBE84005-9860-4B4B-8EB1-177CC9008D98}" destId="{D2AAFC09-CB7C-4FCB-850B-24840B37925D}" srcOrd="1" destOrd="0" presId="urn:microsoft.com/office/officeart/2005/8/layout/hierarchy5"/>
    <dgm:cxn modelId="{F17393F7-1CBE-4422-8E78-4D806B84283C}" type="presParOf" srcId="{D2AAFC09-CB7C-4FCB-850B-24840B37925D}" destId="{7B6ECFD4-9544-4B07-A535-AD32CAB4DE80}" srcOrd="0" destOrd="0" presId="urn:microsoft.com/office/officeart/2005/8/layout/hierarchy5"/>
    <dgm:cxn modelId="{DFC5F2B5-F727-409C-BBB1-39E2A2EA0B03}" type="presParOf" srcId="{D2AAFC09-CB7C-4FCB-850B-24840B37925D}" destId="{B434509A-335D-4D41-967F-3811865FADC9}" srcOrd="1" destOrd="0" presId="urn:microsoft.com/office/officeart/2005/8/layout/hierarchy5"/>
    <dgm:cxn modelId="{2A06670B-CC73-4848-861A-B937D528A680}" type="presParOf" srcId="{FFCACC05-1AF2-49E2-B6A2-A61EBD084DBE}" destId="{D69D25BD-18B4-478B-86AF-1317A83DAE61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53BD42-264C-4238-A2FC-52147E14C5A3}">
      <dsp:nvSpPr>
        <dsp:cNvPr id="0" name=""/>
        <dsp:cNvSpPr/>
      </dsp:nvSpPr>
      <dsp:spPr>
        <a:xfrm>
          <a:off x="2691" y="2713998"/>
          <a:ext cx="2338709" cy="11693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Сетевые проекты</a:t>
          </a:r>
          <a:endParaRPr lang="ru-RU" sz="2400" b="1" kern="1200" dirty="0"/>
        </a:p>
      </dsp:txBody>
      <dsp:txXfrm>
        <a:off x="36940" y="2748247"/>
        <a:ext cx="2270211" cy="1100856"/>
      </dsp:txXfrm>
    </dsp:sp>
    <dsp:sp modelId="{8FF8C597-6A69-4FBF-BEB8-834310A5448F}">
      <dsp:nvSpPr>
        <dsp:cNvPr id="0" name=""/>
        <dsp:cNvSpPr/>
      </dsp:nvSpPr>
      <dsp:spPr>
        <a:xfrm rot="17440715">
          <a:off x="1548999" y="2136671"/>
          <a:ext cx="2449939" cy="31904"/>
        </a:xfrm>
        <a:custGeom>
          <a:avLst/>
          <a:gdLst/>
          <a:ahLst/>
          <a:cxnLst/>
          <a:rect l="0" t="0" r="0" b="0"/>
          <a:pathLst>
            <a:path>
              <a:moveTo>
                <a:pt x="0" y="15952"/>
              </a:moveTo>
              <a:lnTo>
                <a:pt x="2449939" y="1595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2712720" y="2091374"/>
        <a:ext cx="122496" cy="122496"/>
      </dsp:txXfrm>
    </dsp:sp>
    <dsp:sp modelId="{A7FC4E42-5AC2-4C46-B436-D6447BFDE69D}">
      <dsp:nvSpPr>
        <dsp:cNvPr id="0" name=""/>
        <dsp:cNvSpPr/>
      </dsp:nvSpPr>
      <dsp:spPr>
        <a:xfrm>
          <a:off x="3206536" y="421893"/>
          <a:ext cx="2338709" cy="11693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Мы помним</a:t>
          </a:r>
          <a:endParaRPr lang="ru-RU" sz="2400" b="1" kern="1200" dirty="0"/>
        </a:p>
      </dsp:txBody>
      <dsp:txXfrm>
        <a:off x="3240785" y="456142"/>
        <a:ext cx="2270211" cy="1100856"/>
      </dsp:txXfrm>
    </dsp:sp>
    <dsp:sp modelId="{DCDB6EB9-BDF3-4832-A81D-28FB02BE7E96}">
      <dsp:nvSpPr>
        <dsp:cNvPr id="0" name=""/>
        <dsp:cNvSpPr/>
      </dsp:nvSpPr>
      <dsp:spPr>
        <a:xfrm rot="193761">
          <a:off x="5544474" y="1018010"/>
          <a:ext cx="972506" cy="31904"/>
        </a:xfrm>
        <a:custGeom>
          <a:avLst/>
          <a:gdLst/>
          <a:ahLst/>
          <a:cxnLst/>
          <a:rect l="0" t="0" r="0" b="0"/>
          <a:pathLst>
            <a:path>
              <a:moveTo>
                <a:pt x="0" y="15952"/>
              </a:moveTo>
              <a:lnTo>
                <a:pt x="972506" y="1595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6006414" y="1009650"/>
        <a:ext cx="48625" cy="48625"/>
      </dsp:txXfrm>
    </dsp:sp>
    <dsp:sp modelId="{7F2EADB8-E677-4C8A-B001-FA08F7D5E5F7}">
      <dsp:nvSpPr>
        <dsp:cNvPr id="0" name=""/>
        <dsp:cNvSpPr/>
      </dsp:nvSpPr>
      <dsp:spPr>
        <a:xfrm>
          <a:off x="6516208" y="476677"/>
          <a:ext cx="2338709" cy="11693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Опубликовано 16 вики статей</a:t>
          </a:r>
          <a:endParaRPr lang="ru-RU" sz="2400" b="1" kern="1200" dirty="0"/>
        </a:p>
      </dsp:txBody>
      <dsp:txXfrm>
        <a:off x="6550457" y="510926"/>
        <a:ext cx="2270211" cy="1100856"/>
      </dsp:txXfrm>
    </dsp:sp>
    <dsp:sp modelId="{B5782CA7-A341-4E49-BDDF-105715FF21B9}">
      <dsp:nvSpPr>
        <dsp:cNvPr id="0" name=""/>
        <dsp:cNvSpPr/>
      </dsp:nvSpPr>
      <dsp:spPr>
        <a:xfrm rot="20863609">
          <a:off x="2330441" y="3180788"/>
          <a:ext cx="959063" cy="31904"/>
        </a:xfrm>
        <a:custGeom>
          <a:avLst/>
          <a:gdLst/>
          <a:ahLst/>
          <a:cxnLst/>
          <a:rect l="0" t="0" r="0" b="0"/>
          <a:pathLst>
            <a:path>
              <a:moveTo>
                <a:pt x="0" y="15952"/>
              </a:moveTo>
              <a:lnTo>
                <a:pt x="959063" y="1595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785996" y="3172763"/>
        <a:ext cx="47953" cy="47953"/>
      </dsp:txXfrm>
    </dsp:sp>
    <dsp:sp modelId="{88BDB2CC-FE02-4399-967B-1D5EF2FDE377}">
      <dsp:nvSpPr>
        <dsp:cNvPr id="0" name=""/>
        <dsp:cNvSpPr/>
      </dsp:nvSpPr>
      <dsp:spPr>
        <a:xfrm>
          <a:off x="3278545" y="2510127"/>
          <a:ext cx="2338709" cy="11693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Наша классная семья</a:t>
          </a:r>
          <a:endParaRPr lang="ru-RU" sz="2400" b="1" kern="1200" dirty="0"/>
        </a:p>
      </dsp:txBody>
      <dsp:txXfrm>
        <a:off x="3312794" y="2544376"/>
        <a:ext cx="2270211" cy="1100856"/>
      </dsp:txXfrm>
    </dsp:sp>
    <dsp:sp modelId="{71F9B3FD-3F86-471A-97F4-553C7CA83F3C}">
      <dsp:nvSpPr>
        <dsp:cNvPr id="0" name=""/>
        <dsp:cNvSpPr/>
      </dsp:nvSpPr>
      <dsp:spPr>
        <a:xfrm rot="18683">
          <a:off x="5617248" y="3081390"/>
          <a:ext cx="933837" cy="31904"/>
        </a:xfrm>
        <a:custGeom>
          <a:avLst/>
          <a:gdLst/>
          <a:ahLst/>
          <a:cxnLst/>
          <a:rect l="0" t="0" r="0" b="0"/>
          <a:pathLst>
            <a:path>
              <a:moveTo>
                <a:pt x="0" y="15952"/>
              </a:moveTo>
              <a:lnTo>
                <a:pt x="933837" y="1595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6060821" y="3073996"/>
        <a:ext cx="46691" cy="46691"/>
      </dsp:txXfrm>
    </dsp:sp>
    <dsp:sp modelId="{69388703-41AE-471F-B609-C92CADF844C7}">
      <dsp:nvSpPr>
        <dsp:cNvPr id="0" name=""/>
        <dsp:cNvSpPr/>
      </dsp:nvSpPr>
      <dsp:spPr>
        <a:xfrm>
          <a:off x="6551078" y="2515202"/>
          <a:ext cx="2338709" cy="11693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Участвуют 1</a:t>
          </a:r>
          <a:r>
            <a:rPr lang="ru-RU" sz="2400" b="1" kern="1200" dirty="0" smtClean="0">
              <a:latin typeface="Calibri" pitchFamily="34" charset="0"/>
            </a:rPr>
            <a:t>Б,1В,2Д,3Д,4Е,6А,6Г,7Г,8Д,9Г</a:t>
          </a:r>
          <a:r>
            <a:rPr lang="ru-RU" sz="2400" b="1" kern="1200" dirty="0" smtClean="0"/>
            <a:t> </a:t>
          </a:r>
          <a:endParaRPr lang="ru-RU" sz="2400" b="1" kern="1200" dirty="0"/>
        </a:p>
      </dsp:txBody>
      <dsp:txXfrm>
        <a:off x="6585327" y="2549451"/>
        <a:ext cx="2270211" cy="1100856"/>
      </dsp:txXfrm>
    </dsp:sp>
    <dsp:sp modelId="{DCA2820A-7669-460C-A490-9E5239586A4A}">
      <dsp:nvSpPr>
        <dsp:cNvPr id="0" name=""/>
        <dsp:cNvSpPr/>
      </dsp:nvSpPr>
      <dsp:spPr>
        <a:xfrm rot="3852392">
          <a:off x="1733113" y="4252294"/>
          <a:ext cx="2153719" cy="31904"/>
        </a:xfrm>
        <a:custGeom>
          <a:avLst/>
          <a:gdLst/>
          <a:ahLst/>
          <a:cxnLst/>
          <a:rect l="0" t="0" r="0" b="0"/>
          <a:pathLst>
            <a:path>
              <a:moveTo>
                <a:pt x="0" y="15952"/>
              </a:moveTo>
              <a:lnTo>
                <a:pt x="2153719" y="1595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2756130" y="4214403"/>
        <a:ext cx="107685" cy="107685"/>
      </dsp:txXfrm>
    </dsp:sp>
    <dsp:sp modelId="{4CB8E8F5-FD5D-4549-999A-A37E606C2D95}">
      <dsp:nvSpPr>
        <dsp:cNvPr id="0" name=""/>
        <dsp:cNvSpPr/>
      </dsp:nvSpPr>
      <dsp:spPr>
        <a:xfrm>
          <a:off x="3278545" y="4454343"/>
          <a:ext cx="2338709" cy="15669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 smtClean="0"/>
            <a:t>Обучающая олимпиада по </a:t>
          </a:r>
          <a:r>
            <a:rPr lang="ru-RU" sz="2400" b="1" i="0" kern="1200" dirty="0" err="1" smtClean="0"/>
            <a:t>соц.сервисам</a:t>
          </a:r>
          <a:r>
            <a:rPr lang="ru-RU" sz="2400" b="1" i="0" kern="1200" dirty="0" smtClean="0"/>
            <a:t> Веб 2.0</a:t>
          </a:r>
          <a:endParaRPr lang="ru-RU" sz="2400" b="1" kern="1200" dirty="0"/>
        </a:p>
      </dsp:txBody>
      <dsp:txXfrm>
        <a:off x="3324439" y="4500237"/>
        <a:ext cx="2246921" cy="1475159"/>
      </dsp:txXfrm>
    </dsp:sp>
    <dsp:sp modelId="{B528E30A-9EBE-4183-9178-5706C40B674C}">
      <dsp:nvSpPr>
        <dsp:cNvPr id="0" name=""/>
        <dsp:cNvSpPr/>
      </dsp:nvSpPr>
      <dsp:spPr>
        <a:xfrm>
          <a:off x="5617255" y="5221865"/>
          <a:ext cx="898953" cy="31904"/>
        </a:xfrm>
        <a:custGeom>
          <a:avLst/>
          <a:gdLst/>
          <a:ahLst/>
          <a:cxnLst/>
          <a:rect l="0" t="0" r="0" b="0"/>
          <a:pathLst>
            <a:path>
              <a:moveTo>
                <a:pt x="0" y="15952"/>
              </a:moveTo>
              <a:lnTo>
                <a:pt x="898953" y="1595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6044258" y="5215343"/>
        <a:ext cx="44947" cy="44947"/>
      </dsp:txXfrm>
    </dsp:sp>
    <dsp:sp modelId="{7B6ECFD4-9544-4B07-A535-AD32CAB4DE80}">
      <dsp:nvSpPr>
        <dsp:cNvPr id="0" name=""/>
        <dsp:cNvSpPr/>
      </dsp:nvSpPr>
      <dsp:spPr>
        <a:xfrm>
          <a:off x="6516208" y="4653139"/>
          <a:ext cx="2338709" cy="11693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Участвовали 4 команды</a:t>
          </a:r>
          <a:endParaRPr lang="ru-RU" sz="2400" b="1" kern="1200" dirty="0"/>
        </a:p>
      </dsp:txBody>
      <dsp:txXfrm>
        <a:off x="6550457" y="4687388"/>
        <a:ext cx="2270211" cy="11008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hdr" idx="2"/>
          </p:nvPr>
        </p:nvSpPr>
        <p:spPr>
          <a:xfrm>
            <a:off x="1" y="0"/>
            <a:ext cx="2961480" cy="49895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3" name="Shape 3"/>
          <p:cNvSpPr txBox="1">
            <a:spLocks noGrp="1"/>
          </p:cNvSpPr>
          <p:nvPr>
            <p:ph type="dt" idx="10"/>
          </p:nvPr>
        </p:nvSpPr>
        <p:spPr>
          <a:xfrm>
            <a:off x="3871125" y="0"/>
            <a:ext cx="2961480" cy="49895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 sz="1200" b="0" i="0" u="none" strike="noStrike" cap="none" baseline="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4" name="Shape 4"/>
          <p:cNvSpPr>
            <a:spLocks noGrp="1" noRot="1" noChangeAspect="1"/>
          </p:cNvSpPr>
          <p:nvPr>
            <p:ph type="sldImg" idx="3"/>
          </p:nvPr>
        </p:nvSpPr>
        <p:spPr>
          <a:xfrm>
            <a:off x="922338" y="747713"/>
            <a:ext cx="4991100" cy="37433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rnd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683420" y="4740037"/>
            <a:ext cx="5467349" cy="44905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ftr" idx="11"/>
          </p:nvPr>
        </p:nvSpPr>
        <p:spPr>
          <a:xfrm>
            <a:off x="1" y="9478340"/>
            <a:ext cx="2961480" cy="49895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3871125" y="9478340"/>
            <a:ext cx="2961480" cy="49895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r" rtl="0">
              <a:defRPr sz="1200" b="0" i="0" u="none" strike="noStrike" cap="none" baseline="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8920978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3420" y="6800666"/>
            <a:ext cx="5467349" cy="369302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46" name="Shape 46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7713"/>
            <a:ext cx="4991100" cy="37433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683420" y="6800666"/>
            <a:ext cx="5467349" cy="369302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 dirty="0"/>
          </a:p>
        </p:txBody>
      </p:sp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7713"/>
            <a:ext cx="4991100" cy="37433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683420" y="6800666"/>
            <a:ext cx="5467349" cy="369302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58" name="Shape 58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7713"/>
            <a:ext cx="4991100" cy="37433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7713"/>
            <a:ext cx="4991100" cy="37433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683420" y="6800666"/>
            <a:ext cx="5467349" cy="369302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7713"/>
            <a:ext cx="4991100" cy="37433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3420" y="6800666"/>
            <a:ext cx="5467349" cy="369302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685800" y="3786737"/>
            <a:ext cx="7772400" cy="104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3649D9-0741-4735-B49E-D916B2816A30}" type="datetimeFigureOut">
              <a:rPr lang="ru-RU"/>
              <a:pPr>
                <a:defRPr/>
              </a:pPr>
              <a:t>13.12.2012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3D1543-7C3A-4CCC-801B-E0C89F6DE29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" type="tx">
  <p:cSld name="tx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marL="742950" indent="-285750" rtl="0">
              <a:defRPr/>
            </a:lvl2pPr>
            <a:lvl3pPr marL="1143000" indent="-228600" rtl="0">
              <a:defRPr/>
            </a:lvl3pPr>
            <a:lvl4pPr marL="1600200" indent="-228600"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ColTx" type="twoColTx">
  <p:cSld name="twoColTx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body" idx="2"/>
          </p:nvPr>
        </p:nvSpPr>
        <p:spPr>
          <a:xfrm>
            <a:off x="4692273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Only" type="titleOnly">
  <p:cSld name="titleOnl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_ONLY">
  <p:cSld name="CAPTION_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457200" y="5875078"/>
            <a:ext cx="8229600" cy="69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2pPr>
            <a:lvl3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3pPr>
            <a:lvl4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5pPr>
            <a:lvl6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6pPr>
            <a:lvl7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>
                <a:solidFill>
                  <a:schemeClr val="dk1"/>
                </a:solidFill>
              </a:defRPr>
            </a:lvl7pPr>
            <a:lvl8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8pPr>
            <a:lvl9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_1">
  <p:cSld name="BLANK_1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457200" y="1228725"/>
            <a:ext cx="8229600" cy="5095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222250" algn="l" rtl="0"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•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indent="-107950" algn="l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Font typeface="Wingdings"/>
              <a:buChar char="§"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indent="-136525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indent="-152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indent="-152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indent="-152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indent="-152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indent="-152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indent="-152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7391399" cy="563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r" rtl="0">
              <a:spcBef>
                <a:spcPts val="0"/>
              </a:spcBef>
              <a:spcAft>
                <a:spcPts val="0"/>
              </a:spcAft>
              <a:defRPr sz="2800" b="1" i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algn="r" rtl="0">
              <a:spcBef>
                <a:spcPts val="0"/>
              </a:spcBef>
              <a:spcAft>
                <a:spcPts val="0"/>
              </a:spcAft>
              <a:defRPr sz="2800" b="1" i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algn="r" rtl="0">
              <a:spcBef>
                <a:spcPts val="0"/>
              </a:spcBef>
              <a:spcAft>
                <a:spcPts val="0"/>
              </a:spcAft>
              <a:defRPr sz="2800" b="1" i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algn="r" rtl="0">
              <a:spcBef>
                <a:spcPts val="0"/>
              </a:spcBef>
              <a:spcAft>
                <a:spcPts val="0"/>
              </a:spcAft>
              <a:defRPr sz="2800" b="1" i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algn="r" rtl="0">
              <a:spcBef>
                <a:spcPts val="0"/>
              </a:spcBef>
              <a:spcAft>
                <a:spcPts val="0"/>
              </a:spcAft>
              <a:defRPr sz="2800" b="1" i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algn="r" rtl="0">
              <a:spcBef>
                <a:spcPts val="0"/>
              </a:spcBef>
              <a:spcAft>
                <a:spcPts val="0"/>
              </a:spcAft>
              <a:defRPr sz="2800" b="1" i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algn="r" rtl="0">
              <a:spcBef>
                <a:spcPts val="0"/>
              </a:spcBef>
              <a:spcAft>
                <a:spcPts val="0"/>
              </a:spcAft>
              <a:defRPr sz="2800" b="1" i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algn="r" rtl="0">
              <a:spcBef>
                <a:spcPts val="0"/>
              </a:spcBef>
              <a:spcAft>
                <a:spcPts val="0"/>
              </a:spcAft>
              <a:defRPr sz="2800" b="1" i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algn="r" rtl="0">
              <a:spcBef>
                <a:spcPts val="0"/>
              </a:spcBef>
              <a:spcAft>
                <a:spcPts val="0"/>
              </a:spcAft>
              <a:defRPr sz="2800" b="1" i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_2">
  <p:cSld name="BLANK_2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7391399" cy="563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r" rtl="0">
              <a:spcBef>
                <a:spcPts val="0"/>
              </a:spcBef>
              <a:spcAft>
                <a:spcPts val="0"/>
              </a:spcAft>
              <a:defRPr sz="2800" b="1" i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algn="r" rtl="0">
              <a:spcBef>
                <a:spcPts val="0"/>
              </a:spcBef>
              <a:spcAft>
                <a:spcPts val="0"/>
              </a:spcAft>
              <a:defRPr sz="2800" b="1" i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algn="r" rtl="0">
              <a:spcBef>
                <a:spcPts val="0"/>
              </a:spcBef>
              <a:spcAft>
                <a:spcPts val="0"/>
              </a:spcAft>
              <a:defRPr sz="2800" b="1" i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algn="r" rtl="0">
              <a:spcBef>
                <a:spcPts val="0"/>
              </a:spcBef>
              <a:spcAft>
                <a:spcPts val="0"/>
              </a:spcAft>
              <a:defRPr sz="2800" b="1" i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algn="r" rtl="0">
              <a:spcBef>
                <a:spcPts val="0"/>
              </a:spcBef>
              <a:spcAft>
                <a:spcPts val="0"/>
              </a:spcAft>
              <a:defRPr sz="2800" b="1" i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algn="r" rtl="0">
              <a:spcBef>
                <a:spcPts val="0"/>
              </a:spcBef>
              <a:spcAft>
                <a:spcPts val="0"/>
              </a:spcAft>
              <a:defRPr sz="2800" b="1" i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algn="r" rtl="0">
              <a:spcBef>
                <a:spcPts val="0"/>
              </a:spcBef>
              <a:spcAft>
                <a:spcPts val="0"/>
              </a:spcAft>
              <a:defRPr sz="2800" b="1" i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algn="r" rtl="0">
              <a:spcBef>
                <a:spcPts val="0"/>
              </a:spcBef>
              <a:spcAft>
                <a:spcPts val="0"/>
              </a:spcAft>
              <a:defRPr sz="2800" b="1" i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algn="r" rtl="0">
              <a:spcBef>
                <a:spcPts val="0"/>
              </a:spcBef>
              <a:spcAft>
                <a:spcPts val="0"/>
              </a:spcAft>
              <a:defRPr sz="2800" b="1" i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457200" y="1228725"/>
            <a:ext cx="8229600" cy="5095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222250" algn="l" rtl="0"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•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indent="-107950" algn="l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Font typeface="Wingdings"/>
              <a:buChar char="§"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indent="-136525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indent="-152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indent="-152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indent="-152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indent="-152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indent="-152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indent="-152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dt" idx="10"/>
          </p:nvPr>
        </p:nvSpPr>
        <p:spPr>
          <a:xfrm>
            <a:off x="457200" y="6400800"/>
            <a:ext cx="2133599" cy="320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ftr" idx="11"/>
          </p:nvPr>
        </p:nvSpPr>
        <p:spPr>
          <a:xfrm>
            <a:off x="3124200" y="6400800"/>
            <a:ext cx="2895600" cy="320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indent="0" algn="l" rtl="0"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6553200" y="6400800"/>
            <a:ext cx="2133599" cy="320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defRPr sz="1400" b="0" i="0" u="none" strike="noStrike" cap="none" baseline="0">
                <a:latin typeface="Arial"/>
                <a:ea typeface="Arial"/>
                <a:cs typeface="Arial"/>
                <a:sym typeface="Arial"/>
              </a:defRPr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j" type="obj">
  <p:cSld name="obj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7391399" cy="563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ctr"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  <a:lvl6pPr rtl="0">
              <a:defRPr/>
            </a:lvl6pPr>
            <a:lvl7pPr rtl="0">
              <a:defRPr/>
            </a:lvl7pPr>
            <a:lvl8pPr rtl="0">
              <a:defRPr/>
            </a:lvl8pPr>
            <a:lvl9pPr rtl="0"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457200" y="1228725"/>
            <a:ext cx="8229600" cy="5095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222250" algn="l" rtl="0">
              <a:spcBef>
                <a:spcPts val="640"/>
              </a:spcBef>
              <a:spcAft>
                <a:spcPts val="0"/>
              </a:spcAft>
              <a:buClr>
                <a:schemeClr val="hlink"/>
              </a:buClr>
              <a:buFont typeface="Arial"/>
              <a:buChar char="•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indent="-107950" algn="l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Font typeface="Wingdings"/>
              <a:buChar char="§"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indent="-136525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indent="-152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indent="-152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indent="-152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indent="-152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indent="-152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indent="-1524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342900" algn="l" rtl="0">
              <a:spcBef>
                <a:spcPts val="600"/>
              </a:spcBef>
              <a:buClr>
                <a:schemeClr val="dk1"/>
              </a:buClr>
              <a:buSzPct val="166666"/>
              <a:buFont typeface="Arial"/>
              <a:buChar char="•"/>
              <a:defRPr sz="3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indent="-285750" algn="l" rtl="0">
              <a:spcBef>
                <a:spcPts val="480"/>
              </a:spcBef>
              <a:buClr>
                <a:schemeClr val="dk1"/>
              </a:buClr>
              <a:buSzPct val="100000"/>
              <a:buFont typeface="Courier New"/>
              <a:buChar char="o"/>
              <a:defRPr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indent="-228600" algn="l" rtl="0">
              <a:spcBef>
                <a:spcPts val="480"/>
              </a:spcBef>
              <a:buClr>
                <a:schemeClr val="dk1"/>
              </a:buClr>
              <a:buSzPct val="100000"/>
              <a:buFont typeface="Wingdings"/>
              <a:buChar char="§"/>
              <a:defRPr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indent="-228600" algn="l" rtl="0">
              <a:spcBef>
                <a:spcPts val="360"/>
              </a:spcBef>
              <a:buClr>
                <a:schemeClr val="dk1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indent="-228600" algn="l" rtl="0">
              <a:spcBef>
                <a:spcPts val="360"/>
              </a:spcBef>
              <a:buClr>
                <a:schemeClr val="dk1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indent="-228600" algn="l" rtl="0">
              <a:spcBef>
                <a:spcPts val="360"/>
              </a:spcBef>
              <a:buClr>
                <a:schemeClr val="dk1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indent="-228600" algn="l" rtl="0">
              <a:spcBef>
                <a:spcPts val="360"/>
              </a:spcBef>
              <a:buClr>
                <a:schemeClr val="dk1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indent="-228600" algn="l" rtl="0">
              <a:spcBef>
                <a:spcPts val="360"/>
              </a:spcBef>
              <a:buClr>
                <a:schemeClr val="dk1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indent="-228600" algn="l" rtl="0">
              <a:spcBef>
                <a:spcPts val="360"/>
              </a:spcBef>
              <a:buClr>
                <a:schemeClr val="dk1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8" r:id="rId10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/>
          <p:nvPr/>
        </p:nvSpPr>
        <p:spPr>
          <a:xfrm>
            <a:off x="435984" y="650875"/>
            <a:ext cx="8135936" cy="298539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80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x-none" sz="2400" b="1" i="0" u="none" strike="noStrike" cap="none" baseline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
</a:t>
            </a:r>
            <a:r>
              <a:rPr lang="x-none" sz="4800" b="1" i="0" u="none" strike="noStrike" cap="none" baseline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Проект</a:t>
            </a:r>
          </a:p>
          <a:p>
            <a:pPr marL="0" marR="0" lvl="0" indent="0" algn="ctr" rtl="0">
              <a:spcBef>
                <a:spcPts val="80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x-none" sz="4800" b="1" i="1" u="none" strike="noStrike" cap="none" baseline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«Школы Интел </a:t>
            </a:r>
          </a:p>
          <a:p>
            <a:pPr marL="0" marR="0" lvl="0" indent="0" algn="ctr" rtl="0">
              <a:spcBef>
                <a:spcPts val="80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x-none" sz="4800" b="1" i="1" u="none" strike="noStrike" cap="none" baseline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Arial"/>
              </a:rPr>
              <a:t>в Республике Татарстан»</a:t>
            </a:r>
          </a:p>
        </p:txBody>
      </p:sp>
      <p:sp>
        <p:nvSpPr>
          <p:cNvPr id="41" name="Shape 41"/>
          <p:cNvSpPr/>
          <p:nvPr/>
        </p:nvSpPr>
        <p:spPr>
          <a:xfrm>
            <a:off x="179386" y="285750"/>
            <a:ext cx="1428750" cy="142875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  <p:sp>
        <p:nvSpPr>
          <p:cNvPr id="42" name="Shape 42"/>
          <p:cNvSpPr/>
          <p:nvPr/>
        </p:nvSpPr>
        <p:spPr>
          <a:xfrm>
            <a:off x="7236578" y="285750"/>
            <a:ext cx="1724024" cy="1149349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sp>
      <p:sp>
        <p:nvSpPr>
          <p:cNvPr id="43" name="Shape 43"/>
          <p:cNvSpPr txBox="1"/>
          <p:nvPr/>
        </p:nvSpPr>
        <p:spPr>
          <a:xfrm>
            <a:off x="47302" y="3395662"/>
            <a:ext cx="8913300" cy="10874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80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x-none"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
</a:t>
            </a:r>
            <a:r>
              <a:rPr lang="x-none" sz="4000" i="1">
                <a:solidFill>
                  <a:srgbClr val="FF0000"/>
                </a:solidFill>
              </a:rPr>
              <a:t>Гимназия № 102 им. </a:t>
            </a:r>
            <a:r>
              <a:rPr lang="x-none" sz="3800" i="1" smtClean="0">
                <a:solidFill>
                  <a:srgbClr val="FF0000"/>
                </a:solidFill>
              </a:rPr>
              <a:t>М.С.Устиновой</a:t>
            </a:r>
            <a:endParaRPr lang="x-none" sz="3800" i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7391399" cy="738633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>
              <a:buNone/>
            </a:pPr>
            <a:r>
              <a:rPr lang="x-none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Чем мы гордимся</a:t>
            </a:r>
          </a:p>
        </p:txBody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179512" y="1052736"/>
            <a:ext cx="8229600" cy="6155501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x-none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Примером эффективного использования модели 1:1 является работа учителя начальных классов Вихеревой Н.А.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x-none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Проведен учебный проект с учениками 3 класса «Казань спортивная»</a:t>
            </a:r>
          </a:p>
          <a:p>
            <a:endParaRPr lang="x-none" sz="28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x-none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Приняли участие в образовательном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x-none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флэшмобе «Парковый урок».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x-none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x-none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x-none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рамках летнего лагеря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x-none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проведен проект 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x-none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"Мир, в котором я живу". </a:t>
            </a:r>
          </a:p>
          <a:p>
            <a:endParaRPr lang="x-none" sz="28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0" name="Shape 120"/>
          <p:cNvSpPr/>
          <p:nvPr/>
        </p:nvSpPr>
        <p:spPr>
          <a:xfrm>
            <a:off x="5422837" y="3284984"/>
            <a:ext cx="3721163" cy="3024336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634083"/>
          </a:xfrm>
        </p:spPr>
        <p:txBody>
          <a:bodyPr/>
          <a:lstStyle/>
          <a:p>
            <a:pPr algn="ctr"/>
            <a:r>
              <a:rPr lang="ru-RU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Конференция </a:t>
            </a:r>
            <a:endParaRPr lang="ru-RU" i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717616"/>
            <a:ext cx="3888432" cy="2916324"/>
          </a:xfrm>
        </p:spPr>
      </p:pic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688" y="905673"/>
            <a:ext cx="3595700" cy="2696775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895772"/>
            <a:ext cx="3622104" cy="27165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388" y="3779658"/>
            <a:ext cx="3622104" cy="2716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75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706091"/>
          </a:xfrm>
        </p:spPr>
        <p:txBody>
          <a:bodyPr/>
          <a:lstStyle/>
          <a:p>
            <a:pPr algn="ctr"/>
            <a:r>
              <a:rPr lang="ru-RU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Отзывы</a:t>
            </a:r>
            <a:endParaRPr lang="ru-RU" i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980728"/>
            <a:ext cx="8620497" cy="5174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22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нутый угол 4"/>
          <p:cNvSpPr>
            <a:spLocks noChangeArrowheads="1"/>
          </p:cNvSpPr>
          <p:nvPr/>
        </p:nvSpPr>
        <p:spPr bwMode="auto">
          <a:xfrm rot="21458525">
            <a:off x="215900" y="4500563"/>
            <a:ext cx="3097213" cy="1868487"/>
          </a:xfrm>
          <a:prstGeom prst="foldedCorner">
            <a:avLst>
              <a:gd name="adj" fmla="val 16667"/>
            </a:avLst>
          </a:prstGeom>
          <a:solidFill>
            <a:schemeClr val="bg1"/>
          </a:solidFill>
          <a:ln w="25400" algn="ctr">
            <a:solidFill>
              <a:schemeClr val="accent1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dk1"/>
              </a:solidFill>
              <a:latin typeface="+mn-lt"/>
            </a:endParaRPr>
          </a:p>
        </p:txBody>
      </p:sp>
      <p:pic>
        <p:nvPicPr>
          <p:cNvPr id="20483" name="Рисунок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149725"/>
            <a:ext cx="498475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Рисунок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32138" y="549275"/>
            <a:ext cx="420687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Рисунок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765175"/>
            <a:ext cx="498475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A654699-3062-4B2A-BE51-251602156DE8}" type="slidenum">
              <a:rPr lang="ru-RU"/>
              <a:pPr>
                <a:defRPr/>
              </a:pPr>
              <a:t>13</a:t>
            </a:fld>
            <a:endParaRPr lang="ru-RU" dirty="0"/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3571875" y="646113"/>
            <a:ext cx="5572125" cy="46037"/>
          </a:xfrm>
          <a:prstGeom prst="rect">
            <a:avLst/>
          </a:prstGeom>
          <a:gradFill rotWithShape="1">
            <a:gsLst>
              <a:gs pos="0">
                <a:schemeClr val="accent1">
                  <a:lumMod val="75000"/>
                </a:schemeClr>
              </a:gs>
              <a:gs pos="100000">
                <a:srgbClr val="FFFFFF"/>
              </a:gs>
            </a:gsLst>
            <a:lin ang="10800000" scaled="1"/>
          </a:gradFill>
          <a:ln w="55000" cmpd="thickThin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dk1"/>
              </a:solidFill>
              <a:latin typeface="+mn-lt"/>
            </a:endParaRPr>
          </a:p>
        </p:txBody>
      </p:sp>
      <p:sp>
        <p:nvSpPr>
          <p:cNvPr id="6" name="Загнутый угол 4"/>
          <p:cNvSpPr>
            <a:spLocks noChangeArrowheads="1"/>
          </p:cNvSpPr>
          <p:nvPr/>
        </p:nvSpPr>
        <p:spPr bwMode="auto">
          <a:xfrm rot="21410922">
            <a:off x="255779" y="606426"/>
            <a:ext cx="3313112" cy="1152525"/>
          </a:xfrm>
          <a:prstGeom prst="foldedCorner">
            <a:avLst>
              <a:gd name="adj" fmla="val 16667"/>
            </a:avLst>
          </a:prstGeom>
          <a:solidFill>
            <a:schemeClr val="bg1"/>
          </a:solidFill>
          <a:ln w="25400" algn="ctr">
            <a:solidFill>
              <a:schemeClr val="accent1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dk1"/>
              </a:solidFill>
              <a:latin typeface="+mn-lt"/>
            </a:endParaRPr>
          </a:p>
        </p:txBody>
      </p:sp>
      <p:pic>
        <p:nvPicPr>
          <p:cNvPr id="20489" name="Рисунок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16238" y="188913"/>
            <a:ext cx="420687" cy="63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0" name="Рисунок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333375"/>
            <a:ext cx="498475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нутый угол 8"/>
          <p:cNvSpPr>
            <a:spLocks noChangeArrowheads="1"/>
          </p:cNvSpPr>
          <p:nvPr/>
        </p:nvSpPr>
        <p:spPr bwMode="auto">
          <a:xfrm rot="21464788">
            <a:off x="4014788" y="928688"/>
            <a:ext cx="4679950" cy="1081087"/>
          </a:xfrm>
          <a:prstGeom prst="foldedCorner">
            <a:avLst>
              <a:gd name="adj" fmla="val 16667"/>
            </a:avLst>
          </a:prstGeom>
          <a:solidFill>
            <a:schemeClr val="bg1"/>
          </a:solidFill>
          <a:ln w="25400" algn="ctr">
            <a:solidFill>
              <a:schemeClr val="accent1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dk1"/>
              </a:solidFill>
              <a:latin typeface="+mn-lt"/>
            </a:endParaRPr>
          </a:p>
        </p:txBody>
      </p:sp>
      <p:pic>
        <p:nvPicPr>
          <p:cNvPr id="20492" name="Рисунок 9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12088" y="476250"/>
            <a:ext cx="420687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3" name="Рисунок 10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1638" y="620713"/>
            <a:ext cx="420687" cy="63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нутый угол 11"/>
          <p:cNvSpPr/>
          <p:nvPr/>
        </p:nvSpPr>
        <p:spPr>
          <a:xfrm rot="21322753">
            <a:off x="4500563" y="2276475"/>
            <a:ext cx="4248150" cy="1079500"/>
          </a:xfrm>
          <a:prstGeom prst="foldedCorne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0495" name="Рисунок 1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01013" y="1844675"/>
            <a:ext cx="471487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6" name="Рисунок 1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6463" y="2060575"/>
            <a:ext cx="469900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7" name="Рисунок 27"/>
          <p:cNvPicPr>
            <a:picLocks noChangeAspect="1"/>
          </p:cNvPicPr>
          <p:nvPr/>
        </p:nvPicPr>
        <p:blipFill>
          <a:blip r:embed="rId3"/>
          <a:srcRect l="12395" r="7587"/>
          <a:stretch>
            <a:fillRect/>
          </a:stretch>
        </p:blipFill>
        <p:spPr bwMode="auto">
          <a:xfrm>
            <a:off x="6550025" y="3500438"/>
            <a:ext cx="2593975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8" name="TextBox 28"/>
          <p:cNvSpPr txBox="1">
            <a:spLocks noChangeArrowheads="1"/>
          </p:cNvSpPr>
          <p:nvPr/>
        </p:nvSpPr>
        <p:spPr bwMode="auto">
          <a:xfrm rot="452012">
            <a:off x="6750050" y="4078288"/>
            <a:ext cx="20589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i="1">
                <a:solidFill>
                  <a:srgbClr val="C00000"/>
                </a:solidFill>
                <a:latin typeface="Calibri" pitchFamily="34" charset="0"/>
              </a:rPr>
              <a:t>Что сделано</a:t>
            </a:r>
          </a:p>
        </p:txBody>
      </p:sp>
      <p:sp>
        <p:nvSpPr>
          <p:cNvPr id="30" name="Загнутый угол 29"/>
          <p:cNvSpPr>
            <a:spLocks noChangeArrowheads="1"/>
          </p:cNvSpPr>
          <p:nvPr/>
        </p:nvSpPr>
        <p:spPr bwMode="auto">
          <a:xfrm rot="21425382">
            <a:off x="20638" y="3235325"/>
            <a:ext cx="3744912" cy="936625"/>
          </a:xfrm>
          <a:prstGeom prst="foldedCorner">
            <a:avLst>
              <a:gd name="adj" fmla="val 16667"/>
            </a:avLst>
          </a:prstGeom>
          <a:solidFill>
            <a:schemeClr val="bg1"/>
          </a:solidFill>
          <a:ln w="25400" algn="ctr">
            <a:solidFill>
              <a:schemeClr val="accent1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dk1"/>
              </a:solidFill>
              <a:latin typeface="+mn-lt"/>
            </a:endParaRPr>
          </a:p>
        </p:txBody>
      </p:sp>
      <p:pic>
        <p:nvPicPr>
          <p:cNvPr id="20500" name="Рисунок 30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85726">
            <a:off x="3078163" y="2720975"/>
            <a:ext cx="4699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1" name="Рисунок 3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310467">
            <a:off x="30163" y="2944813"/>
            <a:ext cx="4699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Прямоугольный треугольник 20"/>
          <p:cNvSpPr/>
          <p:nvPr/>
        </p:nvSpPr>
        <p:spPr>
          <a:xfrm>
            <a:off x="0" y="5733256"/>
            <a:ext cx="3240360" cy="1124744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505" name="Text Box 25"/>
          <p:cNvSpPr txBox="1">
            <a:spLocks noChangeArrowheads="1"/>
          </p:cNvSpPr>
          <p:nvPr/>
        </p:nvSpPr>
        <p:spPr bwMode="auto">
          <a:xfrm rot="-190002">
            <a:off x="274638" y="674563"/>
            <a:ext cx="3313112" cy="84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dirty="0" smtClean="0">
              <a:latin typeface="Calibri" pitchFamily="34" charset="0"/>
            </a:endParaRPr>
          </a:p>
          <a:p>
            <a:pPr>
              <a:spcBef>
                <a:spcPct val="50000"/>
              </a:spcBef>
            </a:pPr>
            <a:r>
              <a:rPr lang="ru-RU" dirty="0" smtClean="0">
                <a:latin typeface="Calibri" pitchFamily="34" charset="0"/>
              </a:rPr>
              <a:t>Полученная </a:t>
            </a:r>
            <a:r>
              <a:rPr lang="ru-RU" dirty="0">
                <a:latin typeface="Calibri" pitchFamily="34" charset="0"/>
              </a:rPr>
              <a:t>техника используется на уроках и во внеурочной деятельности </a:t>
            </a:r>
          </a:p>
        </p:txBody>
      </p:sp>
      <p:sp>
        <p:nvSpPr>
          <p:cNvPr id="20506" name="Text Box 28"/>
          <p:cNvSpPr txBox="1">
            <a:spLocks noChangeArrowheads="1"/>
          </p:cNvSpPr>
          <p:nvPr/>
        </p:nvSpPr>
        <p:spPr bwMode="auto">
          <a:xfrm rot="-166584">
            <a:off x="4140200" y="1356618"/>
            <a:ext cx="46799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>
                <a:latin typeface="Calibri" pitchFamily="34" charset="0"/>
              </a:rPr>
              <a:t>Реализовано </a:t>
            </a:r>
            <a:r>
              <a:rPr lang="ru-RU" dirty="0" smtClean="0">
                <a:latin typeface="Calibri" pitchFamily="34" charset="0"/>
              </a:rPr>
              <a:t>5 </a:t>
            </a:r>
            <a:r>
              <a:rPr lang="ru-RU" dirty="0">
                <a:latin typeface="Calibri" pitchFamily="34" charset="0"/>
              </a:rPr>
              <a:t>учебных проекта</a:t>
            </a:r>
          </a:p>
        </p:txBody>
      </p:sp>
      <p:sp>
        <p:nvSpPr>
          <p:cNvPr id="20507" name="Text Box 29"/>
          <p:cNvSpPr txBox="1">
            <a:spLocks noChangeArrowheads="1"/>
          </p:cNvSpPr>
          <p:nvPr/>
        </p:nvSpPr>
        <p:spPr bwMode="auto">
          <a:xfrm rot="-261722">
            <a:off x="4583113" y="2707923"/>
            <a:ext cx="4092575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 smtClean="0">
                <a:latin typeface="Calibri" pitchFamily="34" charset="0"/>
              </a:rPr>
              <a:t>53  учителя </a:t>
            </a:r>
            <a:r>
              <a:rPr lang="ru-RU" dirty="0">
                <a:latin typeface="Calibri" pitchFamily="34" charset="0"/>
              </a:rPr>
              <a:t>прошли   </a:t>
            </a:r>
            <a:r>
              <a:rPr lang="ru-RU" dirty="0"/>
              <a:t>курсы серии Элементы</a:t>
            </a:r>
          </a:p>
          <a:p>
            <a:pPr>
              <a:spcBef>
                <a:spcPct val="50000"/>
              </a:spcBef>
            </a:pPr>
            <a:r>
              <a:rPr lang="ru-RU" dirty="0">
                <a:latin typeface="Calibri" pitchFamily="34" charset="0"/>
              </a:rPr>
              <a:t> </a:t>
            </a:r>
          </a:p>
        </p:txBody>
      </p:sp>
      <p:sp>
        <p:nvSpPr>
          <p:cNvPr id="7" name="Загнутый угол 29"/>
          <p:cNvSpPr>
            <a:spLocks noChangeArrowheads="1"/>
          </p:cNvSpPr>
          <p:nvPr/>
        </p:nvSpPr>
        <p:spPr bwMode="auto">
          <a:xfrm rot="-186757">
            <a:off x="3635375" y="5734050"/>
            <a:ext cx="3024188" cy="936625"/>
          </a:xfrm>
          <a:prstGeom prst="foldedCorner">
            <a:avLst>
              <a:gd name="adj" fmla="val 16667"/>
            </a:avLst>
          </a:prstGeom>
          <a:solidFill>
            <a:schemeClr val="bg1"/>
          </a:solidFill>
          <a:ln w="25400" algn="ctr">
            <a:solidFill>
              <a:schemeClr val="accent1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dk1"/>
              </a:solidFill>
              <a:latin typeface="+mn-lt"/>
            </a:endParaRPr>
          </a:p>
        </p:txBody>
      </p:sp>
      <p:pic>
        <p:nvPicPr>
          <p:cNvPr id="20509" name="Рисунок 30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87239">
            <a:off x="6084888" y="5229225"/>
            <a:ext cx="4699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0" name="Рисунок 3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314707">
            <a:off x="3563938" y="5445125"/>
            <a:ext cx="4699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1" name="Text Box 30"/>
          <p:cNvSpPr txBox="1">
            <a:spLocks noChangeArrowheads="1"/>
          </p:cNvSpPr>
          <p:nvPr/>
        </p:nvSpPr>
        <p:spPr bwMode="auto">
          <a:xfrm rot="-193651">
            <a:off x="3708400" y="6009015"/>
            <a:ext cx="30257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>
                <a:latin typeface="Calibri" pitchFamily="34" charset="0"/>
              </a:rPr>
              <a:t>Работают </a:t>
            </a:r>
            <a:r>
              <a:rPr lang="ru-RU" dirty="0" smtClean="0">
                <a:latin typeface="Calibri" pitchFamily="34" charset="0"/>
              </a:rPr>
              <a:t>6  </a:t>
            </a:r>
            <a:r>
              <a:rPr lang="ru-RU" dirty="0">
                <a:latin typeface="Calibri" pitchFamily="34" charset="0"/>
              </a:rPr>
              <a:t>кружков «Учимся с Интел»</a:t>
            </a:r>
          </a:p>
        </p:txBody>
      </p:sp>
      <p:sp>
        <p:nvSpPr>
          <p:cNvPr id="20512" name="Text Box 34"/>
          <p:cNvSpPr txBox="1">
            <a:spLocks noChangeArrowheads="1"/>
          </p:cNvSpPr>
          <p:nvPr/>
        </p:nvSpPr>
        <p:spPr bwMode="auto">
          <a:xfrm rot="-170628">
            <a:off x="193675" y="3444875"/>
            <a:ext cx="367188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latin typeface="Calibri" pitchFamily="34" charset="0"/>
              </a:rPr>
              <a:t>Ученики принимают  участие в сетевых проектах в Летописи.ру</a:t>
            </a:r>
            <a:r>
              <a:rPr lang="ru-RU"/>
              <a:t> </a:t>
            </a:r>
          </a:p>
        </p:txBody>
      </p:sp>
      <p:sp>
        <p:nvSpPr>
          <p:cNvPr id="20513" name="Text Box 35"/>
          <p:cNvSpPr txBox="1">
            <a:spLocks noChangeArrowheads="1"/>
          </p:cNvSpPr>
          <p:nvPr/>
        </p:nvSpPr>
        <p:spPr bwMode="auto">
          <a:xfrm rot="-131244">
            <a:off x="280988" y="4803775"/>
            <a:ext cx="2994025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latin typeface="Calibri" pitchFamily="34" charset="0"/>
              </a:rPr>
              <a:t>Была проведена обучающая олимпиада для учеников по сервисам Веб 2.0, посвященная году российской истории</a:t>
            </a:r>
          </a:p>
        </p:txBody>
      </p:sp>
      <p:pic>
        <p:nvPicPr>
          <p:cNvPr id="20514" name="Рисунок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71775" y="4076700"/>
            <a:ext cx="420688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нутый угол 4"/>
          <p:cNvSpPr>
            <a:spLocks noChangeArrowheads="1"/>
          </p:cNvSpPr>
          <p:nvPr/>
        </p:nvSpPr>
        <p:spPr bwMode="auto">
          <a:xfrm rot="-141475">
            <a:off x="3708400" y="3862388"/>
            <a:ext cx="2879725" cy="1300162"/>
          </a:xfrm>
          <a:prstGeom prst="foldedCorner">
            <a:avLst>
              <a:gd name="adj" fmla="val 16667"/>
            </a:avLst>
          </a:prstGeom>
          <a:solidFill>
            <a:schemeClr val="bg1"/>
          </a:solidFill>
          <a:ln w="25400" algn="ctr">
            <a:solidFill>
              <a:schemeClr val="accent1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dk1"/>
              </a:solidFill>
              <a:latin typeface="+mn-lt"/>
            </a:endParaRPr>
          </a:p>
        </p:txBody>
      </p:sp>
      <p:sp>
        <p:nvSpPr>
          <p:cNvPr id="20516" name="Text Box 54"/>
          <p:cNvSpPr txBox="1">
            <a:spLocks noChangeArrowheads="1"/>
          </p:cNvSpPr>
          <p:nvPr/>
        </p:nvSpPr>
        <p:spPr bwMode="auto">
          <a:xfrm rot="-131244">
            <a:off x="3851275" y="4076700"/>
            <a:ext cx="3027363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latin typeface="Calibri" pitchFamily="34" charset="0"/>
              </a:rPr>
              <a:t>Опыт гимназии был предстален на итоговой конференции в ноябре</a:t>
            </a:r>
          </a:p>
        </p:txBody>
      </p:sp>
      <p:pic>
        <p:nvPicPr>
          <p:cNvPr id="20517" name="Рисунок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79838" y="3586163"/>
            <a:ext cx="498475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8" name="Рисунок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11863" y="3500438"/>
            <a:ext cx="420687" cy="63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" name="Загнутый угол 41"/>
          <p:cNvSpPr>
            <a:spLocks noChangeArrowheads="1"/>
          </p:cNvSpPr>
          <p:nvPr/>
        </p:nvSpPr>
        <p:spPr bwMode="auto">
          <a:xfrm rot="21464788">
            <a:off x="271463" y="1890713"/>
            <a:ext cx="3371850" cy="1081087"/>
          </a:xfrm>
          <a:prstGeom prst="foldedCorner">
            <a:avLst>
              <a:gd name="adj" fmla="val 16667"/>
            </a:avLst>
          </a:prstGeom>
          <a:solidFill>
            <a:schemeClr val="bg1"/>
          </a:solidFill>
          <a:ln w="25400" algn="ctr">
            <a:solidFill>
              <a:schemeClr val="accent1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dk1"/>
              </a:solidFill>
              <a:latin typeface="+mn-lt"/>
            </a:endParaRPr>
          </a:p>
        </p:txBody>
      </p:sp>
      <p:sp>
        <p:nvSpPr>
          <p:cNvPr id="20520" name="Text Box 28"/>
          <p:cNvSpPr txBox="1">
            <a:spLocks noChangeArrowheads="1"/>
          </p:cNvSpPr>
          <p:nvPr/>
        </p:nvSpPr>
        <p:spPr bwMode="auto">
          <a:xfrm rot="-166584">
            <a:off x="330200" y="1972344"/>
            <a:ext cx="3159125" cy="84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 smtClean="0">
                <a:latin typeface="Calibri" pitchFamily="34" charset="0"/>
              </a:rPr>
              <a:t>Учителя прошли обучение</a:t>
            </a:r>
            <a:endParaRPr lang="ru-RU" dirty="0">
              <a:latin typeface="Calibri" pitchFamily="34" charset="0"/>
            </a:endParaRPr>
          </a:p>
          <a:p>
            <a:pPr>
              <a:spcBef>
                <a:spcPct val="50000"/>
              </a:spcBef>
            </a:pPr>
            <a:r>
              <a:rPr lang="ru-RU" dirty="0" smtClean="0">
                <a:latin typeface="Calibri" pitchFamily="34" charset="0"/>
              </a:rPr>
              <a:t>в </a:t>
            </a:r>
            <a:r>
              <a:rPr lang="ru-RU" dirty="0">
                <a:latin typeface="Calibri" pitchFamily="34" charset="0"/>
              </a:rPr>
              <a:t>конференции «Новая школа:  мой маршрут</a:t>
            </a:r>
            <a:r>
              <a:rPr lang="ru-RU" dirty="0" smtClean="0">
                <a:latin typeface="Calibri" pitchFamily="34" charset="0"/>
              </a:rPr>
              <a:t>»</a:t>
            </a:r>
            <a:endParaRPr lang="ru-RU" dirty="0">
              <a:latin typeface="Calibri" pitchFamily="34" charset="0"/>
            </a:endParaRPr>
          </a:p>
        </p:txBody>
      </p:sp>
      <p:pic>
        <p:nvPicPr>
          <p:cNvPr id="20521" name="Рисунок 3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310467">
            <a:off x="3019425" y="1576388"/>
            <a:ext cx="4699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2" name="Рисунок 3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310467">
            <a:off x="354013" y="1504950"/>
            <a:ext cx="4699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1124744"/>
          </a:xfrm>
        </p:spPr>
        <p:txBody>
          <a:bodyPr/>
          <a:lstStyle/>
          <a:p>
            <a:pPr algn="ctr"/>
            <a:r>
              <a:rPr lang="ru-RU" sz="3200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Распределение  мобильных классов</a:t>
            </a:r>
            <a:endParaRPr lang="ru-RU" sz="3200" i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5076"/>
            <a:ext cx="9036495" cy="5602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90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Прямая со стрелкой 37"/>
          <p:cNvCxnSpPr/>
          <p:nvPr/>
        </p:nvCxnSpPr>
        <p:spPr>
          <a:xfrm rot="5400000">
            <a:off x="1535885" y="3321843"/>
            <a:ext cx="2500330" cy="142876"/>
          </a:xfrm>
          <a:prstGeom prst="straightConnector1">
            <a:avLst/>
          </a:prstGeom>
          <a:ln w="762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4286248" y="1928802"/>
            <a:ext cx="2000264" cy="1571636"/>
          </a:xfrm>
          <a:prstGeom prst="straightConnector1">
            <a:avLst/>
          </a:prstGeom>
          <a:ln w="762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Овал 54"/>
          <p:cNvSpPr/>
          <p:nvPr/>
        </p:nvSpPr>
        <p:spPr>
          <a:xfrm>
            <a:off x="142844" y="214290"/>
            <a:ext cx="4357718" cy="178595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 стрелкой 31"/>
          <p:cNvCxnSpPr/>
          <p:nvPr/>
        </p:nvCxnSpPr>
        <p:spPr>
          <a:xfrm rot="16200000" flipH="1">
            <a:off x="3107521" y="2750339"/>
            <a:ext cx="2500330" cy="1285884"/>
          </a:xfrm>
          <a:prstGeom prst="straightConnector1">
            <a:avLst/>
          </a:prstGeom>
          <a:ln w="762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вал 18"/>
          <p:cNvSpPr/>
          <p:nvPr/>
        </p:nvSpPr>
        <p:spPr>
          <a:xfrm>
            <a:off x="1500166" y="4643446"/>
            <a:ext cx="2357454" cy="1357322"/>
          </a:xfrm>
          <a:prstGeom prst="ellipse">
            <a:avLst/>
          </a:prstGeom>
          <a:solidFill>
            <a:srgbClr val="FFFF99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6286512" y="3214686"/>
            <a:ext cx="2357454" cy="1357322"/>
          </a:xfrm>
          <a:prstGeom prst="ellipse">
            <a:avLst/>
          </a:prstGeom>
          <a:solidFill>
            <a:srgbClr val="FFCC66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5572132" y="1643050"/>
            <a:ext cx="2357454" cy="1357322"/>
          </a:xfrm>
          <a:prstGeom prst="ellipse">
            <a:avLst/>
          </a:prstGeom>
          <a:solidFill>
            <a:srgbClr val="FF99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0" y="2786058"/>
            <a:ext cx="2357454" cy="1357322"/>
          </a:xfrm>
          <a:prstGeom prst="ellipse">
            <a:avLst/>
          </a:prstGeom>
          <a:solidFill>
            <a:srgbClr val="CCFFCC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4429124" y="4714884"/>
            <a:ext cx="2357454" cy="13573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Внеурочная деятельность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 rot="182893">
            <a:off x="6500826" y="357166"/>
            <a:ext cx="2357454" cy="135732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643702" y="3714752"/>
            <a:ext cx="2001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Преемственность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357166"/>
            <a:ext cx="45005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7030A0"/>
                </a:solidFill>
              </a:rPr>
              <a:t>Основные аспекты деятельности методического объединения учителей начальных классов</a:t>
            </a:r>
            <a:endParaRPr lang="ru-RU" sz="2000" b="1" i="1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0034" y="3000372"/>
            <a:ext cx="18439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Учебно-воспитательный процесс 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15140" y="571480"/>
            <a:ext cx="21431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Научно-исследовательская деятельность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72132" y="1857364"/>
            <a:ext cx="25003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Повышение профессиональной компетентности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14480" y="5072074"/>
            <a:ext cx="2000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Методическая работа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34" name="Прямая со стрелкой 33"/>
          <p:cNvCxnSpPr/>
          <p:nvPr/>
        </p:nvCxnSpPr>
        <p:spPr>
          <a:xfrm>
            <a:off x="4714876" y="1071546"/>
            <a:ext cx="1714512" cy="1588"/>
          </a:xfrm>
          <a:prstGeom prst="straightConnector1">
            <a:avLst/>
          </a:prstGeom>
          <a:ln w="762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4429124" y="1428736"/>
            <a:ext cx="1143008" cy="500066"/>
          </a:xfrm>
          <a:prstGeom prst="straightConnector1">
            <a:avLst/>
          </a:prstGeom>
          <a:ln w="762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 rot="5400000">
            <a:off x="1214414" y="2214554"/>
            <a:ext cx="857257" cy="428629"/>
          </a:xfrm>
          <a:prstGeom prst="straightConnector1">
            <a:avLst/>
          </a:prstGeom>
          <a:ln w="762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4402832" cy="1143000"/>
          </a:xfrm>
        </p:spPr>
        <p:txBody>
          <a:bodyPr/>
          <a:lstStyle/>
          <a:p>
            <a:r>
              <a:rPr lang="ru-RU" dirty="0" smtClean="0"/>
              <a:t>Планируемая деятельность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346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107504" y="-10586"/>
            <a:ext cx="9036496" cy="58473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x-none" sz="3200" u="none" strike="noStrike" cap="none" baseline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Verdana"/>
              </a:rPr>
              <a:t>Информационная карта школы</a:t>
            </a:r>
          </a:p>
        </p:txBody>
      </p:sp>
      <p:graphicFrame>
        <p:nvGraphicFramePr>
          <p:cNvPr id="49" name="Shape 49"/>
          <p:cNvGraphicFramePr/>
          <p:nvPr>
            <p:extLst>
              <p:ext uri="{D42A27DB-BD31-4B8C-83A1-F6EECF244321}">
                <p14:modId xmlns:p14="http://schemas.microsoft.com/office/powerpoint/2010/main" val="1104014276"/>
              </p:ext>
            </p:extLst>
          </p:nvPr>
        </p:nvGraphicFramePr>
        <p:xfrm>
          <a:off x="539552" y="620688"/>
          <a:ext cx="8208950" cy="6195210"/>
        </p:xfrm>
        <a:graphic>
          <a:graphicData uri="http://schemas.openxmlformats.org/drawingml/2006/table">
            <a:tbl>
              <a:tblPr>
                <a:noFill/>
                <a:tableStyleId>{76503D37-3830-4F37-8FDF-58B47BB06E18}</a:tableStyleId>
              </a:tblPr>
              <a:tblGrid>
                <a:gridCol w="4105275"/>
                <a:gridCol w="4103675"/>
              </a:tblGrid>
              <a:tr h="701675">
                <a:tc>
                  <a:txBody>
                    <a:bodyPr/>
                    <a:lstStyle/>
                    <a:p>
                      <a:pPr marL="0" lvl="0" indent="0" algn="l" rtl="0">
                        <a:buSzPct val="25000"/>
                        <a:buFont typeface="Arial"/>
                        <a:buNone/>
                      </a:pPr>
                      <a:r>
                        <a:rPr lang="x-none" sz="2200" b="1">
                          <a:solidFill>
                            <a:schemeClr val="bg1"/>
                          </a:solidFill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Координатор проекта (ФИО, должность)</a:t>
                      </a:r>
                    </a:p>
                  </a:txBody>
                  <a:tcPr marL="91450" marR="91450" marT="45700" marB="45700">
                    <a:lnL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x-none" sz="2200" b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Низамутдинова Гулия Галлямутдновна, учитель математики и информатики</a:t>
                      </a:r>
                    </a:p>
                  </a:txBody>
                  <a:tcPr marL="91425" marR="91425" marT="91425" marB="91425">
                    <a:lnL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5625">
                <a:tc>
                  <a:txBody>
                    <a:bodyPr/>
                    <a:lstStyle/>
                    <a:p>
                      <a:pPr marL="0" lvl="0" indent="0" algn="l" rtl="0">
                        <a:buSzPct val="25000"/>
                        <a:buFont typeface="Arial"/>
                        <a:buNone/>
                      </a:pPr>
                      <a:r>
                        <a:rPr lang="x-none" sz="2200" b="1">
                          <a:solidFill>
                            <a:schemeClr val="bg1"/>
                          </a:solidFill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Количество учащихся</a:t>
                      </a:r>
                    </a:p>
                  </a:txBody>
                  <a:tcPr marL="91450" marR="91450" marT="45700" marB="45700">
                    <a:lnL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578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x-none" sz="2200" b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r>
                        <a:rPr lang="ru-RU" sz="2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</a:t>
                      </a:r>
                      <a:endParaRPr lang="x-none" sz="2200" b="1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91425" marB="91425">
                    <a:lnL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578">
                        <a:alpha val="19607"/>
                      </a:srgbClr>
                    </a:solidFill>
                  </a:tcPr>
                </a:tc>
              </a:tr>
              <a:tr h="417500">
                <a:tc>
                  <a:txBody>
                    <a:bodyPr/>
                    <a:lstStyle/>
                    <a:p>
                      <a:pPr marL="0" lvl="0" indent="0" algn="l" rtl="0">
                        <a:buSzPct val="25000"/>
                        <a:buFont typeface="Arial"/>
                        <a:buNone/>
                      </a:pPr>
                      <a:r>
                        <a:rPr lang="x-none" sz="2200" b="1">
                          <a:solidFill>
                            <a:schemeClr val="bg1"/>
                          </a:solidFill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Количество класс комплектов</a:t>
                      </a:r>
                    </a:p>
                  </a:txBody>
                  <a:tcPr marL="91450" marR="91450" marT="45700" marB="45700">
                    <a:lnL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x-none" sz="2200" b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19+1</a:t>
                      </a:r>
                    </a:p>
                  </a:txBody>
                  <a:tcPr marL="91425" marR="91425" marT="91425" marB="91425">
                    <a:lnL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575">
                <a:tc>
                  <a:txBody>
                    <a:bodyPr/>
                    <a:lstStyle/>
                    <a:p>
                      <a:pPr marL="0" lvl="0" indent="0" algn="l" rtl="0">
                        <a:buSzPct val="25000"/>
                        <a:buFont typeface="Arial"/>
                        <a:buNone/>
                      </a:pPr>
                      <a:r>
                        <a:rPr lang="x-none" sz="2200" b="1">
                          <a:solidFill>
                            <a:schemeClr val="bg1"/>
                          </a:solidFill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Количество педагогов</a:t>
                      </a:r>
                    </a:p>
                  </a:txBody>
                  <a:tcPr marL="91450" marR="91450" marT="45700" marB="45700">
                    <a:lnL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578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x-none" sz="2200" b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r>
                        <a:rPr lang="ru-RU" sz="2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x-none" sz="2200" b="1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91425" marB="91425">
                    <a:lnL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578">
                        <a:alpha val="19607"/>
                      </a:srgbClr>
                    </a:solidFill>
                  </a:tcPr>
                </a:tc>
              </a:tr>
              <a:tr h="701675">
                <a:tc>
                  <a:txBody>
                    <a:bodyPr/>
                    <a:lstStyle/>
                    <a:p>
                      <a:pPr marL="0" lvl="0" indent="0" algn="l" rtl="0">
                        <a:buSzPct val="25000"/>
                        <a:buFont typeface="Arial"/>
                        <a:buNone/>
                      </a:pPr>
                      <a:r>
                        <a:rPr lang="x-none" sz="2200" b="1">
                          <a:solidFill>
                            <a:schemeClr val="bg1"/>
                          </a:solidFill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Количество технических специалистов</a:t>
                      </a:r>
                    </a:p>
                  </a:txBody>
                  <a:tcPr marL="91450" marR="91450" marT="45700" marB="45700">
                    <a:lnL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2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x-none" sz="2200" b="1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91425" marB="91425">
                    <a:lnL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4475">
                <a:tc>
                  <a:txBody>
                    <a:bodyPr/>
                    <a:lstStyle/>
                    <a:p>
                      <a:pPr marL="0" lvl="0" indent="0" algn="l" rtl="0">
                        <a:buSzPct val="25000"/>
                        <a:buFont typeface="Arial"/>
                        <a:buNone/>
                      </a:pPr>
                      <a:r>
                        <a:rPr lang="x-none" sz="2200" b="1">
                          <a:solidFill>
                            <a:schemeClr val="bg1"/>
                          </a:solidFill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Материально техническая оснащенность (кол-во  компьютерных классов, наличие локальных </a:t>
                      </a:r>
                      <a:r>
                        <a:rPr lang="x-none" sz="2200" b="1" smtClean="0">
                          <a:solidFill>
                            <a:schemeClr val="bg1"/>
                          </a:solidFill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сетей</a:t>
                      </a:r>
                      <a:endParaRPr lang="x-none" sz="2200" b="1">
                        <a:solidFill>
                          <a:schemeClr val="bg1"/>
                        </a:solidFill>
                        <a:latin typeface="Times New Roman" pitchFamily="18" charset="0"/>
                        <a:ea typeface="Arial"/>
                        <a:cs typeface="Times New Roman" pitchFamily="18" charset="0"/>
                        <a:sym typeface="Arial"/>
                      </a:endParaRPr>
                    </a:p>
                  </a:txBody>
                  <a:tcPr marL="91450" marR="91450" marT="45700" marB="45700">
                    <a:lnL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578">
                        <a:alpha val="1960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x-none" sz="2200" b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компьютерных класса</a:t>
                      </a:r>
                    </a:p>
                  </a:txBody>
                  <a:tcPr marL="91425" marR="91425" marT="91425" marB="91425">
                    <a:lnL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4578">
                        <a:alpha val="19607"/>
                      </a:srgbClr>
                    </a:solidFill>
                  </a:tcPr>
                </a:tc>
              </a:tr>
              <a:tr h="938200">
                <a:tc>
                  <a:txBody>
                    <a:bodyPr/>
                    <a:lstStyle/>
                    <a:p>
                      <a:pPr marL="0" lvl="0" indent="0" algn="l" rtl="0">
                        <a:buSzPct val="25000"/>
                        <a:buFont typeface="Arial"/>
                        <a:buNone/>
                      </a:pPr>
                      <a:r>
                        <a:rPr lang="x-none" sz="2200" b="1">
                          <a:solidFill>
                            <a:schemeClr val="bg1"/>
                          </a:solidFill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Статус  участия в различных проектах</a:t>
                      </a:r>
                    </a:p>
                  </a:txBody>
                  <a:tcPr marL="91450" marR="91450" marT="45700" marB="45700">
                    <a:lnL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x-none" sz="2200" b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проектов различных уровней</a:t>
                      </a:r>
                    </a:p>
                  </a:txBody>
                  <a:tcPr marL="91425" marR="91425" marT="91425" marB="91425">
                    <a:lnL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>
                      <a:solidFill>
                        <a:schemeClr val="dk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457200" y="-28208"/>
            <a:ext cx="8291512" cy="107717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x-none" sz="3200" b="1" i="1" u="none" strike="noStrike" cap="none" baseline="0">
                <a:solidFill>
                  <a:schemeClr val="bg1"/>
                </a:solidFill>
                <a:latin typeface="Verdana"/>
                <a:ea typeface="Verdana"/>
                <a:cs typeface="Verdana"/>
                <a:sym typeface="Verdana"/>
              </a:rPr>
              <a:t>Что мы ожидали на старте пилота?</a:t>
            </a:r>
          </a:p>
        </p:txBody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0" y="1228725"/>
            <a:ext cx="9036496" cy="455505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spAutoFit/>
          </a:bodyPr>
          <a:lstStyle/>
          <a:p>
            <a:pPr marL="0" lvl="0" indent="0" rtl="0">
              <a:buNone/>
            </a:pPr>
            <a:r>
              <a:rPr lang="x-none" sz="3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1. Активное внедрение проектного метода в учебный процесс.</a:t>
            </a:r>
          </a:p>
          <a:p>
            <a:pPr marL="0" lvl="0" indent="0" rtl="0">
              <a:buNone/>
            </a:pPr>
            <a:r>
              <a:rPr lang="x-none" sz="3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2.Освоение новых  образовательных технологий, основанных на современных технических средствах.</a:t>
            </a:r>
          </a:p>
          <a:p>
            <a:pPr marL="120650" lvl="0" indent="0" rtl="0">
              <a:buNone/>
            </a:pPr>
            <a:r>
              <a:rPr lang="x-none" sz="3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3</a:t>
            </a:r>
            <a:r>
              <a:rPr lang="x-none" sz="30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x-none" sz="30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Активная </a:t>
            </a:r>
            <a:r>
              <a:rPr lang="x-none" sz="3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сетевая деятельность педагогов и учеников.</a:t>
            </a:r>
          </a:p>
          <a:p>
            <a:pPr marL="120650" lvl="0" indent="0" rtl="0">
              <a:buNone/>
            </a:pPr>
            <a:r>
              <a:rPr lang="x-none" sz="3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4.Общее повышение ИКТ компетентности педагогов.</a:t>
            </a:r>
          </a:p>
          <a:p>
            <a:pPr marL="120650" indent="0">
              <a:buNone/>
            </a:pPr>
            <a:r>
              <a:rPr lang="x-none" sz="3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5. Переход на новый уровень использования ИКТ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457200" y="228600"/>
            <a:ext cx="7391399" cy="677078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>
              <a:buNone/>
            </a:pPr>
            <a:r>
              <a:rPr lang="x-none" sz="3200" i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Что мы успели сделать</a:t>
            </a:r>
          </a:p>
        </p:txBody>
      </p:sp>
      <p:graphicFrame>
        <p:nvGraphicFramePr>
          <p:cNvPr id="62" name="Shape 62"/>
          <p:cNvGraphicFramePr/>
          <p:nvPr>
            <p:extLst>
              <p:ext uri="{D42A27DB-BD31-4B8C-83A1-F6EECF244321}">
                <p14:modId xmlns:p14="http://schemas.microsoft.com/office/powerpoint/2010/main" val="2815424335"/>
              </p:ext>
            </p:extLst>
          </p:nvPr>
        </p:nvGraphicFramePr>
        <p:xfrm>
          <a:off x="467544" y="1628800"/>
          <a:ext cx="8280920" cy="365742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7001141"/>
                <a:gridCol w="1279779"/>
              </a:tblGrid>
              <a:tr h="321538">
                <a:tc>
                  <a:txBody>
                    <a:bodyPr/>
                    <a:lstStyle/>
                    <a:p>
                      <a:pPr lvl="0" rtl="0">
                        <a:buNone/>
                      </a:pPr>
                      <a:r>
                        <a:rPr lang="x-none" sz="2800"/>
                        <a:t>Обучение для будущего</a:t>
                      </a:r>
                      <a:endParaRPr lang="x-none" sz="2800" b="1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rtl="0">
                        <a:buNone/>
                      </a:pPr>
                      <a:r>
                        <a:rPr lang="ru-RU" sz="2800" dirty="0" smtClean="0"/>
                        <a:t>49</a:t>
                      </a:r>
                      <a:endParaRPr lang="x-none" sz="2800" b="1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rtl="0">
                        <a:buNone/>
                      </a:pPr>
                      <a:r>
                        <a:rPr lang="x-none" sz="2800"/>
                        <a:t>Учимся с Интел</a:t>
                      </a:r>
                      <a:endParaRPr lang="x-none" sz="2800" b="1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rtl="0">
                        <a:buNone/>
                      </a:pPr>
                      <a:r>
                        <a:rPr lang="x-none" sz="2800"/>
                        <a:t>16</a:t>
                      </a:r>
                      <a:endParaRPr lang="x-none" sz="2800" b="1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rtl="0">
                        <a:buNone/>
                      </a:pPr>
                      <a:r>
                        <a:rPr lang="x-none" sz="2800"/>
                        <a:t>Тренинг по модели 1:1</a:t>
                      </a:r>
                      <a:endParaRPr lang="x-none" sz="2800" b="1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rtl="0">
                        <a:buNone/>
                      </a:pPr>
                      <a:r>
                        <a:rPr lang="x-none" sz="2800"/>
                        <a:t>42</a:t>
                      </a:r>
                      <a:endParaRPr lang="x-none" sz="2800" b="1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rtl="0">
                        <a:buNone/>
                      </a:pPr>
                      <a:r>
                        <a:rPr lang="x-none" sz="2800"/>
                        <a:t>Реализовано учебных проектов</a:t>
                      </a:r>
                      <a:endParaRPr lang="x-none" sz="2800" b="1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rtl="0">
                        <a:buNone/>
                      </a:pPr>
                      <a:r>
                        <a:rPr lang="ru-RU" sz="2800" dirty="0" smtClean="0"/>
                        <a:t>5</a:t>
                      </a:r>
                      <a:endParaRPr lang="x-none" sz="2800" b="1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rtl="0">
                        <a:buNone/>
                      </a:pPr>
                      <a:r>
                        <a:rPr lang="x-none" sz="2800"/>
                        <a:t>Работает кружков по "Учимся с Интел"</a:t>
                      </a:r>
                      <a:endParaRPr lang="x-none" sz="2800" b="1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rtl="0">
                        <a:buNone/>
                      </a:pPr>
                      <a:r>
                        <a:rPr lang="en-US" sz="2800" dirty="0" smtClean="0"/>
                        <a:t>5</a:t>
                      </a:r>
                      <a:endParaRPr lang="x-none" sz="2800" b="1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rtl="0">
                        <a:buNone/>
                      </a:pPr>
                      <a:r>
                        <a:rPr lang="x-none" sz="2800" smtClean="0"/>
                        <a:t>Опуб</a:t>
                      </a:r>
                      <a:r>
                        <a:rPr lang="ru-RU" sz="2800" dirty="0" smtClean="0"/>
                        <a:t>л</a:t>
                      </a:r>
                      <a:r>
                        <a:rPr lang="x-none" sz="2800" smtClean="0"/>
                        <a:t>иковано </a:t>
                      </a:r>
                      <a:r>
                        <a:rPr lang="x-none" sz="2800"/>
                        <a:t>сценариев уроков по 1:1</a:t>
                      </a:r>
                      <a:endParaRPr lang="x-none" sz="2800" b="1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rtl="0">
                        <a:buNone/>
                      </a:pPr>
                      <a:r>
                        <a:rPr lang="ru-RU" sz="2800" dirty="0" smtClean="0"/>
                        <a:t>15</a:t>
                      </a:r>
                      <a:endParaRPr lang="x-none" sz="2800" b="1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031080574"/>
              </p:ext>
            </p:extLst>
          </p:nvPr>
        </p:nvGraphicFramePr>
        <p:xfrm>
          <a:off x="0" y="0"/>
          <a:ext cx="8892480" cy="6597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6666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224136"/>
          </a:xfrm>
        </p:spPr>
        <p:txBody>
          <a:bodyPr/>
          <a:lstStyle/>
          <a:p>
            <a:pPr algn="ctr"/>
            <a:r>
              <a:rPr lang="ru-RU" sz="3200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3200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3200" i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3200" i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3200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3200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3200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Работа в рамках программы «Учимся с </a:t>
            </a:r>
            <a:r>
              <a:rPr lang="ru-RU" sz="3200" i="1" dirty="0" err="1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Intel</a:t>
            </a:r>
            <a:r>
              <a:rPr lang="ru-RU" sz="3200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»:</a:t>
            </a:r>
            <a:br>
              <a:rPr lang="ru-RU" sz="3200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ru-RU" sz="3200" i="1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195" name="Объект 3"/>
          <p:cNvSpPr>
            <a:spLocks noGrp="1"/>
          </p:cNvSpPr>
          <p:nvPr>
            <p:ph sz="half" idx="2"/>
          </p:nvPr>
        </p:nvSpPr>
        <p:spPr>
          <a:xfrm>
            <a:off x="107950" y="548680"/>
            <a:ext cx="8578850" cy="2951759"/>
          </a:xfrm>
        </p:spPr>
        <p:txBody>
          <a:bodyPr/>
          <a:lstStyle/>
          <a:p>
            <a:endParaRPr lang="ru-RU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- </a:t>
            </a:r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кружок в 3Г классе (учитель Алексеева Т.А.)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кружок в 4Б  классе (учитель Гаврилова И.Н.)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кружок в 1Б классе (учитель Алексеева И.И)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- кружок 3Е классе (учитель </a:t>
            </a:r>
            <a:r>
              <a:rPr lang="ru-RU" sz="2400" dirty="0" err="1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Басаргина</a:t>
            </a:r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О.В.)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- кружок 3 Д классе ( учитель </a:t>
            </a:r>
            <a:r>
              <a:rPr lang="ru-RU" sz="2400" dirty="0" err="1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Золина</a:t>
            </a:r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Н.В.)</a:t>
            </a:r>
          </a:p>
          <a:p>
            <a:endParaRPr lang="ru-RU" dirty="0" smtClean="0"/>
          </a:p>
        </p:txBody>
      </p:sp>
      <p:pic>
        <p:nvPicPr>
          <p:cNvPr id="8196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3519161"/>
            <a:ext cx="4176018" cy="3132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8024" y="3484571"/>
            <a:ext cx="4200268" cy="3151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457200" y="692695"/>
            <a:ext cx="8229600" cy="1008113"/>
          </a:xfrm>
        </p:spPr>
        <p:txBody>
          <a:bodyPr/>
          <a:lstStyle/>
          <a:p>
            <a:r>
              <a:rPr lang="ru-RU" i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Работа в рамках программы «Учимся с </a:t>
            </a:r>
            <a:r>
              <a:rPr lang="ru-RU" i="1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Intel</a:t>
            </a:r>
            <a:r>
              <a:rPr lang="ru-RU" i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»:</a:t>
            </a:r>
            <a:br>
              <a:rPr lang="ru-RU" i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ru-RU" dirty="0" smtClean="0"/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579296" cy="4967700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Курс </a:t>
            </a:r>
            <a:r>
              <a:rPr lang="ru-RU" sz="24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"Технология и бизнес" </a:t>
            </a:r>
            <a:r>
              <a:rPr lang="en-US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учитель Захарова Г.В.)</a:t>
            </a:r>
            <a:endParaRPr lang="ru-RU" sz="2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ru-RU" dirty="0"/>
          </a:p>
        </p:txBody>
      </p:sp>
      <p:pic>
        <p:nvPicPr>
          <p:cNvPr id="9219" name="Объект 3"/>
          <p:cNvPicPr>
            <a:picLocks noGrp="1" noChangeAspect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07504" y="2780928"/>
            <a:ext cx="4217488" cy="3162300"/>
          </a:xfrm>
        </p:spPr>
      </p:pic>
      <p:pic>
        <p:nvPicPr>
          <p:cNvPr id="9220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2" y="3356992"/>
            <a:ext cx="4205287" cy="315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4"/>
          <p:cNvSpPr>
            <a:spLocks noGrp="1"/>
          </p:cNvSpPr>
          <p:nvPr>
            <p:ph type="title"/>
          </p:nvPr>
        </p:nvSpPr>
        <p:spPr>
          <a:xfrm>
            <a:off x="457200" y="260649"/>
            <a:ext cx="8229600" cy="1156990"/>
          </a:xfrm>
        </p:spPr>
        <p:txBody>
          <a:bodyPr/>
          <a:lstStyle/>
          <a:p>
            <a:r>
              <a:rPr lang="ru-RU" sz="3200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 ученик : 1 компьютер</a:t>
            </a:r>
            <a:br>
              <a:rPr lang="ru-RU" sz="3200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ru-RU" sz="3200" i="1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-180528" y="1052513"/>
            <a:ext cx="9324528" cy="4248150"/>
          </a:xfrm>
        </p:spPr>
        <p:txBody>
          <a:bodyPr/>
          <a:lstStyle/>
          <a:p>
            <a:pPr>
              <a:buFont typeface="Wingdings" pitchFamily="2" charset="2"/>
              <a:buChar char="ü"/>
              <a:defRPr/>
            </a:pPr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разработка уроков в  соответствии с рекомендациями  курса «Образовательная среда «1ученик :1 компьютер» 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публикация </a:t>
            </a:r>
            <a:r>
              <a:rPr lang="ru-RU" sz="24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сценариев</a:t>
            </a:r>
            <a:r>
              <a:rPr lang="en-US" sz="24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4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</a:t>
            </a:r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портале https</a:t>
            </a:r>
            <a:r>
              <a:rPr lang="ru-RU" sz="24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://</a:t>
            </a:r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edu.tatar.ru</a:t>
            </a:r>
          </a:p>
          <a:p>
            <a:pPr marL="457200" indent="-457200">
              <a:buFont typeface="Wingdings" pitchFamily="2" charset="2"/>
              <a:buChar char="ü"/>
              <a:defRPr/>
            </a:pPr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проведение </a:t>
            </a:r>
            <a:r>
              <a:rPr lang="ru-RU" sz="24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мастер </a:t>
            </a:r>
            <a:r>
              <a:rPr lang="ru-RU" sz="2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классов для учителей гимназии</a:t>
            </a:r>
            <a:endParaRPr lang="ru-RU" sz="2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ru-RU" sz="28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itchFamily="2" charset="2"/>
              <a:buChar char="ü"/>
              <a:defRPr/>
            </a:pPr>
            <a:endParaRPr lang="ru-RU" sz="28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20650" indent="0">
              <a:buNone/>
              <a:defRPr/>
            </a:pPr>
            <a:endParaRPr lang="ru-RU" sz="28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defRPr/>
            </a:pPr>
            <a:endParaRPr lang="ru-RU" dirty="0"/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6016" y="3575395"/>
            <a:ext cx="4281684" cy="3208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645023"/>
            <a:ext cx="4091946" cy="30689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spcBef>
                <a:spcPct val="50000"/>
              </a:spcBef>
            </a:pPr>
            <a:r>
              <a:rPr lang="ru-RU" sz="3200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Курсы серии </a:t>
            </a:r>
            <a:r>
              <a:rPr lang="ru-RU" sz="3200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«Элементы»</a:t>
            </a:r>
            <a:r>
              <a:rPr lang="en-US" sz="3200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200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200" i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прошли 53 учителя</a:t>
            </a:r>
          </a:p>
        </p:txBody>
      </p:sp>
      <p:pic>
        <p:nvPicPr>
          <p:cNvPr id="1843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512" y="1556792"/>
            <a:ext cx="4320604" cy="2486385"/>
          </a:xfrm>
        </p:spPr>
      </p:pic>
      <p:pic>
        <p:nvPicPr>
          <p:cNvPr id="1843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572000" y="1556792"/>
            <a:ext cx="4361627" cy="2520280"/>
          </a:xfr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204940"/>
            <a:ext cx="4248472" cy="246130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4293096"/>
            <a:ext cx="4356196" cy="23731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</TotalTime>
  <Words>440</Words>
  <Application>Microsoft Office PowerPoint</Application>
  <PresentationFormat>Экран (4:3)</PresentationFormat>
  <Paragraphs>94</Paragraphs>
  <Slides>16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/>
      <vt:lpstr>Презентация PowerPoint</vt:lpstr>
      <vt:lpstr>Информационная карта школы</vt:lpstr>
      <vt:lpstr>Что мы ожидали на старте пилота?</vt:lpstr>
      <vt:lpstr>Что мы успели сделать</vt:lpstr>
      <vt:lpstr>Презентация PowerPoint</vt:lpstr>
      <vt:lpstr>   Работа в рамках программы «Учимся с Intel»: </vt:lpstr>
      <vt:lpstr>Работа в рамках программы «Учимся с Intel»: </vt:lpstr>
      <vt:lpstr>1 ученик : 1 компьютер </vt:lpstr>
      <vt:lpstr>Курсы серии «Элементы»  прошли 53 учителя</vt:lpstr>
      <vt:lpstr>Чем мы гордимся</vt:lpstr>
      <vt:lpstr>Конференция </vt:lpstr>
      <vt:lpstr>Отзывы</vt:lpstr>
      <vt:lpstr>Презентация PowerPoint</vt:lpstr>
      <vt:lpstr>Распределение  мобильных классов</vt:lpstr>
      <vt:lpstr>Презентация PowerPoint</vt:lpstr>
      <vt:lpstr>Планируемая деятельность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Eugenii</dc:creator>
  <cp:lastModifiedBy>teacher</cp:lastModifiedBy>
  <cp:revision>25</cp:revision>
  <cp:lastPrinted>2012-09-19T15:29:31Z</cp:lastPrinted>
  <dcterms:modified xsi:type="dcterms:W3CDTF">2012-12-13T15:50:47Z</dcterms:modified>
</cp:coreProperties>
</file>